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7" r:id="rId2"/>
    <p:sldId id="258" r:id="rId3"/>
    <p:sldId id="278" r:id="rId4"/>
    <p:sldId id="279" r:id="rId5"/>
    <p:sldId id="261" r:id="rId6"/>
    <p:sldId id="262" r:id="rId7"/>
    <p:sldId id="263" r:id="rId8"/>
    <p:sldId id="264" r:id="rId9"/>
    <p:sldId id="265" r:id="rId10"/>
    <p:sldId id="266" r:id="rId11"/>
    <p:sldId id="280" r:id="rId12"/>
    <p:sldId id="281" r:id="rId13"/>
    <p:sldId id="282" r:id="rId14"/>
    <p:sldId id="283" r:id="rId15"/>
    <p:sldId id="267" r:id="rId16"/>
    <p:sldId id="268" r:id="rId17"/>
    <p:sldId id="272" r:id="rId18"/>
    <p:sldId id="273" r:id="rId19"/>
    <p:sldId id="269" r:id="rId20"/>
    <p:sldId id="271" r:id="rId21"/>
    <p:sldId id="275" r:id="rId22"/>
    <p:sldId id="270" r:id="rId23"/>
    <p:sldId id="276" r:id="rId24"/>
    <p:sldId id="274" r:id="rId25"/>
    <p:sldId id="286" r:id="rId26"/>
    <p:sldId id="287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lmu.app.box.com/file/825222562867?s=ewue6nbz05j2tu1rvr0ilk2ioyc6c2db" TargetMode="External"/><Relationship Id="rId1" Type="http://schemas.openxmlformats.org/officeDocument/2006/relationships/hyperlink" Target="https://lmu.box.com/s/axfgt4fhl08anzfkfkiv1crs47i6en5n" TargetMode="Externa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s://lmu.box.com/s/axfgt4fhl08anzfkfkiv1crs47i6en5n" TargetMode="External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hyperlink" Target="https://lmu.app.box.com/file/825222562867?s=ewue6nbz05j2tu1rvr0ilk2ioyc6c2db" TargetMode="Externa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B0E51-4827-4D89-A802-9702EBACE74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33833-AC23-4362-AC65-2C4DA784E588}">
      <dgm:prSet phldrT="[Text]"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Complete and sign the P-Card Application</a:t>
          </a:r>
          <a:endParaRPr lang="en-US" dirty="0"/>
        </a:p>
      </dgm:t>
    </dgm:pt>
    <dgm:pt modelId="{86030DEC-C4C8-44B1-B9E0-DA525BB1AE65}" type="parTrans" cxnId="{DECBD67D-D341-470A-A24E-FD70AA6C7FDE}">
      <dgm:prSet/>
      <dgm:spPr/>
      <dgm:t>
        <a:bodyPr/>
        <a:lstStyle/>
        <a:p>
          <a:endParaRPr lang="en-US"/>
        </a:p>
      </dgm:t>
    </dgm:pt>
    <dgm:pt modelId="{7448D535-26E5-480A-BB16-F42AC408FA4E}" type="sibTrans" cxnId="{DECBD67D-D341-470A-A24E-FD70AA6C7FDE}">
      <dgm:prSet/>
      <dgm:spPr/>
      <dgm:t>
        <a:bodyPr/>
        <a:lstStyle/>
        <a:p>
          <a:endParaRPr lang="en-US"/>
        </a:p>
      </dgm:t>
    </dgm:pt>
    <dgm:pt modelId="{3DC8268A-4496-4ECE-9ACA-49D29D20C0F9}">
      <dgm:prSet phldrT="[Text]"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Must be an LMU or LLS employee.</a:t>
          </a:r>
          <a:endParaRPr lang="en-US" dirty="0"/>
        </a:p>
      </dgm:t>
    </dgm:pt>
    <dgm:pt modelId="{396B4F9C-5C99-4B88-850A-7F5F5C3347F8}" type="parTrans" cxnId="{AED81693-2FC3-4A3E-9120-155EB6775B4F}">
      <dgm:prSet/>
      <dgm:spPr/>
      <dgm:t>
        <a:bodyPr/>
        <a:lstStyle/>
        <a:p>
          <a:endParaRPr lang="en-US"/>
        </a:p>
      </dgm:t>
    </dgm:pt>
    <dgm:pt modelId="{5AA9544F-9300-4EF1-9267-F1E6C0421792}" type="sibTrans" cxnId="{AED81693-2FC3-4A3E-9120-155EB6775B4F}">
      <dgm:prSet/>
      <dgm:spPr/>
      <dgm:t>
        <a:bodyPr/>
        <a:lstStyle/>
        <a:p>
          <a:endParaRPr lang="en-US"/>
        </a:p>
      </dgm:t>
    </dgm:pt>
    <dgm:pt modelId="{378243E8-F04C-4E91-A299-93CA4AF3EB9F}">
      <dgm:prSet phldrT="[Text]"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P-Card application approved by supervisor </a:t>
          </a:r>
          <a:endParaRPr lang="en-US" dirty="0"/>
        </a:p>
      </dgm:t>
    </dgm:pt>
    <dgm:pt modelId="{7677FD0F-5736-4C20-902D-C987ED3DACC6}" type="parTrans" cxnId="{88FC63EF-FC23-4690-B14E-7263C0746EE3}">
      <dgm:prSet/>
      <dgm:spPr/>
      <dgm:t>
        <a:bodyPr/>
        <a:lstStyle/>
        <a:p>
          <a:endParaRPr lang="en-US"/>
        </a:p>
      </dgm:t>
    </dgm:pt>
    <dgm:pt modelId="{71C4804E-AD1B-4015-81B5-AD4E68F29C6D}" type="sibTrans" cxnId="{88FC63EF-FC23-4690-B14E-7263C0746EE3}">
      <dgm:prSet/>
      <dgm:spPr/>
      <dgm:t>
        <a:bodyPr/>
        <a:lstStyle/>
        <a:p>
          <a:endParaRPr lang="en-US"/>
        </a:p>
      </dgm:t>
    </dgm:pt>
    <dgm:pt modelId="{3A35CF5A-5EEF-4B2B-B749-7FA08F53B373}">
      <dgm:prSet phldrT="[Text]"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Review and Complete P-card Online Training</a:t>
          </a:r>
          <a:endParaRPr lang="en-US" dirty="0"/>
        </a:p>
      </dgm:t>
    </dgm:pt>
    <dgm:pt modelId="{DF107538-58B5-423E-9373-3F072893FA44}" type="parTrans" cxnId="{3C24E85F-A810-4D82-ABA1-B5BD9DAEF3AC}">
      <dgm:prSet/>
      <dgm:spPr/>
      <dgm:t>
        <a:bodyPr/>
        <a:lstStyle/>
        <a:p>
          <a:endParaRPr lang="en-US"/>
        </a:p>
      </dgm:t>
    </dgm:pt>
    <dgm:pt modelId="{8FC88558-D5C2-42E6-90BD-60834775B006}" type="sibTrans" cxnId="{3C24E85F-A810-4D82-ABA1-B5BD9DAEF3AC}">
      <dgm:prSet/>
      <dgm:spPr/>
      <dgm:t>
        <a:bodyPr/>
        <a:lstStyle/>
        <a:p>
          <a:endParaRPr lang="en-US"/>
        </a:p>
      </dgm:t>
    </dgm:pt>
    <dgm:pt modelId="{998A4918-7D8C-4D69-943B-BADF02662CDE}">
      <dgm:prSet phldrT="[Text]" phldr="0"/>
      <dgm:spPr/>
      <dgm:t>
        <a:bodyPr/>
        <a:lstStyle/>
        <a:p>
          <a:r>
            <a:rPr lang="en-US" dirty="0"/>
            <a:t>Approx. 1 week to receive card after it has been ordered.</a:t>
          </a:r>
        </a:p>
      </dgm:t>
    </dgm:pt>
    <dgm:pt modelId="{A43394E5-A3DE-485A-A42A-6D8AA95F2CAD}" type="parTrans" cxnId="{833BBCE4-CCA4-4740-8F84-ADE0A2126630}">
      <dgm:prSet/>
      <dgm:spPr/>
      <dgm:t>
        <a:bodyPr/>
        <a:lstStyle/>
        <a:p>
          <a:endParaRPr lang="en-US"/>
        </a:p>
      </dgm:t>
    </dgm:pt>
    <dgm:pt modelId="{A205F76A-0771-40FC-880D-2582C6C9AD5E}" type="sibTrans" cxnId="{833BBCE4-CCA4-4740-8F84-ADE0A2126630}">
      <dgm:prSet/>
      <dgm:spPr/>
      <dgm:t>
        <a:bodyPr/>
        <a:lstStyle/>
        <a:p>
          <a:endParaRPr lang="en-US"/>
        </a:p>
      </dgm:t>
    </dgm:pt>
    <dgm:pt modelId="{644E2265-EED4-4057-A547-8748AE076657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Overnight processing is available for a $25.00 fee.</a:t>
          </a:r>
        </a:p>
      </dgm:t>
    </dgm:pt>
    <dgm:pt modelId="{AE947B3B-ECCF-41FF-9BF8-C26BCEA0480A}" type="parTrans" cxnId="{24794135-0309-4C70-B6C3-AC634AAB6154}">
      <dgm:prSet/>
      <dgm:spPr/>
      <dgm:t>
        <a:bodyPr/>
        <a:lstStyle/>
        <a:p>
          <a:endParaRPr lang="en-US"/>
        </a:p>
      </dgm:t>
    </dgm:pt>
    <dgm:pt modelId="{F37691EC-0471-4E92-B8D9-C4CCB99EACE3}" type="sibTrans" cxnId="{24794135-0309-4C70-B6C3-AC634AAB6154}">
      <dgm:prSet/>
      <dgm:spPr/>
      <dgm:t>
        <a:bodyPr/>
        <a:lstStyle/>
        <a:p>
          <a:endParaRPr lang="en-US"/>
        </a:p>
      </dgm:t>
    </dgm:pt>
    <dgm:pt modelId="{F48C686A-706F-484A-97C2-CEDD06CB8A84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Complete P-card application form.</a:t>
          </a:r>
        </a:p>
      </dgm:t>
    </dgm:pt>
    <dgm:pt modelId="{60ED2168-E45B-4E04-AFC7-6BE43AFBF5FB}" type="parTrans" cxnId="{44A70B81-8887-4261-9885-285B930F3DC7}">
      <dgm:prSet/>
      <dgm:spPr/>
      <dgm:t>
        <a:bodyPr/>
        <a:lstStyle/>
        <a:p>
          <a:endParaRPr lang="en-US"/>
        </a:p>
      </dgm:t>
    </dgm:pt>
    <dgm:pt modelId="{94F25E98-D793-48FC-ACD8-B5299DFAB493}" type="sibTrans" cxnId="{44A70B81-8887-4261-9885-285B930F3DC7}">
      <dgm:prSet/>
      <dgm:spPr/>
      <dgm:t>
        <a:bodyPr/>
        <a:lstStyle/>
        <a:p>
          <a:endParaRPr lang="en-US"/>
        </a:p>
      </dgm:t>
    </dgm:pt>
    <dgm:pt modelId="{5D571D29-23A1-4DEE-8894-EEE94C900BC8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Applicant must be approved by the employee's supervisor and submitted to the Controller's Office.</a:t>
          </a:r>
        </a:p>
      </dgm:t>
    </dgm:pt>
    <dgm:pt modelId="{37348FF6-3ACC-4ADC-AA9B-B5D381EB615A}" type="parTrans" cxnId="{D2BCE832-6B4D-45BA-8F43-2F2FF7A041BB}">
      <dgm:prSet/>
      <dgm:spPr/>
      <dgm:t>
        <a:bodyPr/>
        <a:lstStyle/>
        <a:p>
          <a:endParaRPr lang="en-US"/>
        </a:p>
      </dgm:t>
    </dgm:pt>
    <dgm:pt modelId="{D9D5A38A-D1FF-4D6C-9ABC-A707E97AAA35}" type="sibTrans" cxnId="{D2BCE832-6B4D-45BA-8F43-2F2FF7A041BB}">
      <dgm:prSet/>
      <dgm:spPr/>
      <dgm:t>
        <a:bodyPr/>
        <a:lstStyle/>
        <a:p>
          <a:endParaRPr lang="en-US"/>
        </a:p>
      </dgm:t>
    </dgm:pt>
    <dgm:pt modelId="{FB3355DD-79F8-4AD1-AE55-039D89D272EA}">
      <dgm:prSet phldr="0"/>
      <dgm:spPr/>
      <dgm:t>
        <a:bodyPr/>
        <a:lstStyle/>
        <a:p>
          <a:pPr rtl="0"/>
          <a:r>
            <a:rPr lang="en-US" dirty="0"/>
            <a:t>Complete Training to receive card.</a:t>
          </a:r>
        </a:p>
      </dgm:t>
    </dgm:pt>
    <dgm:pt modelId="{107B1617-3F4C-4225-8F17-C1A87538762D}" type="parTrans" cxnId="{7DEAB77A-B2B5-42DD-99EC-9C7EDB9C7A2F}">
      <dgm:prSet/>
      <dgm:spPr/>
      <dgm:t>
        <a:bodyPr/>
        <a:lstStyle/>
        <a:p>
          <a:endParaRPr lang="en-US"/>
        </a:p>
      </dgm:t>
    </dgm:pt>
    <dgm:pt modelId="{1E3E1CA7-1EE7-4613-B2AB-7E848E370880}" type="sibTrans" cxnId="{7DEAB77A-B2B5-42DD-99EC-9C7EDB9C7A2F}">
      <dgm:prSet/>
      <dgm:spPr/>
      <dgm:t>
        <a:bodyPr/>
        <a:lstStyle/>
        <a:p>
          <a:endParaRPr lang="en-US"/>
        </a:p>
      </dgm:t>
    </dgm:pt>
    <dgm:pt modelId="{0268FC14-15B0-4661-9D71-B80CFD1D9908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Sign P-card agreement form when P-Card is received </a:t>
          </a:r>
        </a:p>
      </dgm:t>
    </dgm:pt>
    <dgm:pt modelId="{57D60F60-3760-451B-B45E-F63131267D82}" type="parTrans" cxnId="{C1B95C8A-600C-47ED-8239-7CA9A569CEA9}">
      <dgm:prSet/>
      <dgm:spPr/>
      <dgm:t>
        <a:bodyPr/>
        <a:lstStyle/>
        <a:p>
          <a:endParaRPr lang="en-US"/>
        </a:p>
      </dgm:t>
    </dgm:pt>
    <dgm:pt modelId="{7AEC9DD1-A4BA-4FBA-972F-BDE5948B8D85}" type="sibTrans" cxnId="{C1B95C8A-600C-47ED-8239-7CA9A569CEA9}">
      <dgm:prSet/>
      <dgm:spPr/>
      <dgm:t>
        <a:bodyPr/>
        <a:lstStyle/>
        <a:p>
          <a:endParaRPr lang="en-US"/>
        </a:p>
      </dgm:t>
    </dgm:pt>
    <dgm:pt modelId="{5D33E732-DAE4-487E-9AA4-65D80C2D1E70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P-card agreement must be signed when card is receive.</a:t>
          </a:r>
        </a:p>
      </dgm:t>
    </dgm:pt>
    <dgm:pt modelId="{17555A7C-AA30-48B6-A06A-BA2F68B30E23}" type="parTrans" cxnId="{B837B523-3F77-4D23-B8D5-1043E76C933F}">
      <dgm:prSet/>
      <dgm:spPr/>
      <dgm:t>
        <a:bodyPr/>
        <a:lstStyle/>
        <a:p>
          <a:endParaRPr lang="en-US"/>
        </a:p>
      </dgm:t>
    </dgm:pt>
    <dgm:pt modelId="{1F2C528D-BD93-40FA-9D5A-CB5D11A52E08}" type="sibTrans" cxnId="{B837B523-3F77-4D23-B8D5-1043E76C933F}">
      <dgm:prSet/>
      <dgm:spPr/>
      <dgm:t>
        <a:bodyPr/>
        <a:lstStyle/>
        <a:p>
          <a:endParaRPr lang="en-US"/>
        </a:p>
      </dgm:t>
    </dgm:pt>
    <dgm:pt modelId="{E3A9B201-1F94-4864-BCCE-1110CDB78EE3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In compliance with P-card policy </a:t>
          </a:r>
          <a:endParaRPr lang="en-US" dirty="0"/>
        </a:p>
      </dgm:t>
    </dgm:pt>
    <dgm:pt modelId="{3C737586-B73C-44EA-A8B7-BF0993D85324}" type="parTrans" cxnId="{1B503720-1343-4299-A275-FE7A0640EAB9}">
      <dgm:prSet/>
      <dgm:spPr/>
      <dgm:t>
        <a:bodyPr/>
        <a:lstStyle/>
        <a:p>
          <a:endParaRPr lang="en-US"/>
        </a:p>
      </dgm:t>
    </dgm:pt>
    <dgm:pt modelId="{218C336A-4885-48A8-B1F6-BCA1B8424897}" type="sibTrans" cxnId="{1B503720-1343-4299-A275-FE7A0640EAB9}">
      <dgm:prSet/>
      <dgm:spPr/>
      <dgm:t>
        <a:bodyPr/>
        <a:lstStyle/>
        <a:p>
          <a:endParaRPr lang="en-US"/>
        </a:p>
      </dgm:t>
    </dgm:pt>
    <dgm:pt modelId="{5E5C0FBD-6926-47D3-B141-FB20E0E4D5F5}">
      <dgm:prSet phldr="0"/>
      <dgm:spPr/>
      <dgm:t>
        <a:bodyPr/>
        <a:lstStyle/>
        <a:p>
          <a:pPr rtl="0"/>
          <a:r>
            <a:rPr lang="en-US" dirty="0">
              <a:latin typeface="Avenir Next LT Pro"/>
            </a:rPr>
            <a:t>Compliance with P-card policy must be maintained for continual P-card use.</a:t>
          </a:r>
        </a:p>
      </dgm:t>
    </dgm:pt>
    <dgm:pt modelId="{22532C13-0D40-4E68-8D8B-EDDB4E1AA420}" type="parTrans" cxnId="{F356D242-64DC-4189-97D4-FE9CD6AE9C51}">
      <dgm:prSet/>
      <dgm:spPr/>
      <dgm:t>
        <a:bodyPr/>
        <a:lstStyle/>
        <a:p>
          <a:endParaRPr lang="en-US"/>
        </a:p>
      </dgm:t>
    </dgm:pt>
    <dgm:pt modelId="{6DC911AF-AA8A-41BC-95A7-BE01F71E7ED1}" type="sibTrans" cxnId="{F356D242-64DC-4189-97D4-FE9CD6AE9C51}">
      <dgm:prSet/>
      <dgm:spPr/>
      <dgm:t>
        <a:bodyPr/>
        <a:lstStyle/>
        <a:p>
          <a:endParaRPr lang="en-US"/>
        </a:p>
      </dgm:t>
    </dgm:pt>
    <dgm:pt modelId="{F715E2D9-9B9A-43A4-A16F-95B52EABA2D5}" type="pres">
      <dgm:prSet presAssocID="{78CB0E51-4827-4D89-A802-9702EBACE748}" presName="Name0" presStyleCnt="0">
        <dgm:presLayoutVars>
          <dgm:dir/>
          <dgm:animLvl val="lvl"/>
          <dgm:resizeHandles val="exact"/>
        </dgm:presLayoutVars>
      </dgm:prSet>
      <dgm:spPr/>
    </dgm:pt>
    <dgm:pt modelId="{B14F3857-46A6-46BD-9004-A11F3E7E7662}" type="pres">
      <dgm:prSet presAssocID="{78CB0E51-4827-4D89-A802-9702EBACE748}" presName="tSp" presStyleCnt="0"/>
      <dgm:spPr/>
    </dgm:pt>
    <dgm:pt modelId="{7FF1DAF9-32C5-481C-B790-02BF86A758EF}" type="pres">
      <dgm:prSet presAssocID="{78CB0E51-4827-4D89-A802-9702EBACE748}" presName="bSp" presStyleCnt="0"/>
      <dgm:spPr/>
    </dgm:pt>
    <dgm:pt modelId="{B3789D84-B4C1-4607-B9BF-B5442AB8C4C9}" type="pres">
      <dgm:prSet presAssocID="{78CB0E51-4827-4D89-A802-9702EBACE748}" presName="process" presStyleCnt="0"/>
      <dgm:spPr/>
    </dgm:pt>
    <dgm:pt modelId="{ED62719E-BC2F-492D-B6A3-942D551F368A}" type="pres">
      <dgm:prSet presAssocID="{FD733833-AC23-4362-AC65-2C4DA784E588}" presName="composite1" presStyleCnt="0"/>
      <dgm:spPr/>
    </dgm:pt>
    <dgm:pt modelId="{7C6EAF78-C0EA-466D-9E6A-CDE779D50BCE}" type="pres">
      <dgm:prSet presAssocID="{FD733833-AC23-4362-AC65-2C4DA784E588}" presName="dummyNode1" presStyleLbl="node1" presStyleIdx="0" presStyleCnt="5"/>
      <dgm:spPr/>
    </dgm:pt>
    <dgm:pt modelId="{7F5CDF6D-45D3-4FA4-95F4-EEC32ECEAC65}" type="pres">
      <dgm:prSet presAssocID="{FD733833-AC23-4362-AC65-2C4DA784E588}" presName="childNode1" presStyleLbl="bgAcc1" presStyleIdx="0" presStyleCnt="5">
        <dgm:presLayoutVars>
          <dgm:bulletEnabled val="1"/>
        </dgm:presLayoutVars>
      </dgm:prSet>
      <dgm:spPr/>
    </dgm:pt>
    <dgm:pt modelId="{0385F8C7-A616-4943-90D7-22529DDC366B}" type="pres">
      <dgm:prSet presAssocID="{FD733833-AC23-4362-AC65-2C4DA784E588}" presName="childNode1tx" presStyleLbl="bgAcc1" presStyleIdx="0" presStyleCnt="5">
        <dgm:presLayoutVars>
          <dgm:bulletEnabled val="1"/>
        </dgm:presLayoutVars>
      </dgm:prSet>
      <dgm:spPr/>
    </dgm:pt>
    <dgm:pt modelId="{A7080E90-D973-4CE0-8E78-A82EBF546223}" type="pres">
      <dgm:prSet presAssocID="{FD733833-AC23-4362-AC65-2C4DA784E588}" presName="parentNode1" presStyleLbl="node1" presStyleIdx="0" presStyleCnt="5">
        <dgm:presLayoutVars>
          <dgm:chMax val="1"/>
          <dgm:bulletEnabled val="1"/>
        </dgm:presLayoutVars>
      </dgm:prSet>
      <dgm:spPr/>
    </dgm:pt>
    <dgm:pt modelId="{E0ABF57D-5AC5-4F60-A12E-22A84CE4B744}" type="pres">
      <dgm:prSet presAssocID="{FD733833-AC23-4362-AC65-2C4DA784E588}" presName="connSite1" presStyleCnt="0"/>
      <dgm:spPr/>
    </dgm:pt>
    <dgm:pt modelId="{A860C863-7314-42CE-8172-0F29C86BB7E6}" type="pres">
      <dgm:prSet presAssocID="{7448D535-26E5-480A-BB16-F42AC408FA4E}" presName="Name9" presStyleLbl="sibTrans2D1" presStyleIdx="0" presStyleCnt="4"/>
      <dgm:spPr/>
    </dgm:pt>
    <dgm:pt modelId="{F943B7F8-3BD2-4FAC-B83B-8F62D6488D46}" type="pres">
      <dgm:prSet presAssocID="{378243E8-F04C-4E91-A299-93CA4AF3EB9F}" presName="composite2" presStyleCnt="0"/>
      <dgm:spPr/>
    </dgm:pt>
    <dgm:pt modelId="{EFA64193-F840-4AED-B64F-4C38668DF46B}" type="pres">
      <dgm:prSet presAssocID="{378243E8-F04C-4E91-A299-93CA4AF3EB9F}" presName="dummyNode2" presStyleLbl="node1" presStyleIdx="0" presStyleCnt="5"/>
      <dgm:spPr/>
    </dgm:pt>
    <dgm:pt modelId="{B9B02AF4-92AB-4761-876D-24BE841F618A}" type="pres">
      <dgm:prSet presAssocID="{378243E8-F04C-4E91-A299-93CA4AF3EB9F}" presName="childNode2" presStyleLbl="bgAcc1" presStyleIdx="1" presStyleCnt="5">
        <dgm:presLayoutVars>
          <dgm:bulletEnabled val="1"/>
        </dgm:presLayoutVars>
      </dgm:prSet>
      <dgm:spPr/>
    </dgm:pt>
    <dgm:pt modelId="{DCEE4787-BA42-4543-A518-1FAC5CF70FAC}" type="pres">
      <dgm:prSet presAssocID="{378243E8-F04C-4E91-A299-93CA4AF3EB9F}" presName="childNode2tx" presStyleLbl="bgAcc1" presStyleIdx="1" presStyleCnt="5">
        <dgm:presLayoutVars>
          <dgm:bulletEnabled val="1"/>
        </dgm:presLayoutVars>
      </dgm:prSet>
      <dgm:spPr/>
    </dgm:pt>
    <dgm:pt modelId="{E13FFB50-6A1E-4F4F-A348-0D90EB15926B}" type="pres">
      <dgm:prSet presAssocID="{378243E8-F04C-4E91-A299-93CA4AF3EB9F}" presName="parentNode2" presStyleLbl="node1" presStyleIdx="1" presStyleCnt="5">
        <dgm:presLayoutVars>
          <dgm:chMax val="0"/>
          <dgm:bulletEnabled val="1"/>
        </dgm:presLayoutVars>
      </dgm:prSet>
      <dgm:spPr/>
    </dgm:pt>
    <dgm:pt modelId="{C0D4724C-7A05-49B4-82C9-2AD88A8E397A}" type="pres">
      <dgm:prSet presAssocID="{378243E8-F04C-4E91-A299-93CA4AF3EB9F}" presName="connSite2" presStyleCnt="0"/>
      <dgm:spPr/>
    </dgm:pt>
    <dgm:pt modelId="{FC332C19-83E8-44EE-B188-777681C50E57}" type="pres">
      <dgm:prSet presAssocID="{71C4804E-AD1B-4015-81B5-AD4E68F29C6D}" presName="Name18" presStyleLbl="sibTrans2D1" presStyleIdx="1" presStyleCnt="4"/>
      <dgm:spPr/>
    </dgm:pt>
    <dgm:pt modelId="{87B94668-69B6-4900-B0B4-D60F5AD42F09}" type="pres">
      <dgm:prSet presAssocID="{3A35CF5A-5EEF-4B2B-B749-7FA08F53B373}" presName="composite1" presStyleCnt="0"/>
      <dgm:spPr/>
    </dgm:pt>
    <dgm:pt modelId="{3DFB3493-900F-4F51-A290-A47D71901ADB}" type="pres">
      <dgm:prSet presAssocID="{3A35CF5A-5EEF-4B2B-B749-7FA08F53B373}" presName="dummyNode1" presStyleLbl="node1" presStyleIdx="1" presStyleCnt="5"/>
      <dgm:spPr/>
    </dgm:pt>
    <dgm:pt modelId="{D02A59A2-D0CB-478A-84E4-2F2714AFF7AC}" type="pres">
      <dgm:prSet presAssocID="{3A35CF5A-5EEF-4B2B-B749-7FA08F53B373}" presName="childNode1" presStyleLbl="bgAcc1" presStyleIdx="2" presStyleCnt="5">
        <dgm:presLayoutVars>
          <dgm:bulletEnabled val="1"/>
        </dgm:presLayoutVars>
      </dgm:prSet>
      <dgm:spPr/>
    </dgm:pt>
    <dgm:pt modelId="{99F37DC6-9741-464C-A6D0-4FE56B0A4551}" type="pres">
      <dgm:prSet presAssocID="{3A35CF5A-5EEF-4B2B-B749-7FA08F53B373}" presName="childNode1tx" presStyleLbl="bgAcc1" presStyleIdx="2" presStyleCnt="5">
        <dgm:presLayoutVars>
          <dgm:bulletEnabled val="1"/>
        </dgm:presLayoutVars>
      </dgm:prSet>
      <dgm:spPr/>
    </dgm:pt>
    <dgm:pt modelId="{AE89866F-C135-4DB9-8FCB-766519DAA6AB}" type="pres">
      <dgm:prSet presAssocID="{3A35CF5A-5EEF-4B2B-B749-7FA08F53B373}" presName="parentNode1" presStyleLbl="node1" presStyleIdx="2" presStyleCnt="5">
        <dgm:presLayoutVars>
          <dgm:chMax val="1"/>
          <dgm:bulletEnabled val="1"/>
        </dgm:presLayoutVars>
      </dgm:prSet>
      <dgm:spPr/>
    </dgm:pt>
    <dgm:pt modelId="{C3CF2314-D152-45A2-8253-5E7555F5D0C2}" type="pres">
      <dgm:prSet presAssocID="{3A35CF5A-5EEF-4B2B-B749-7FA08F53B373}" presName="connSite1" presStyleCnt="0"/>
      <dgm:spPr/>
    </dgm:pt>
    <dgm:pt modelId="{62298A3B-4649-4A3A-AC59-ACADB8F9A701}" type="pres">
      <dgm:prSet presAssocID="{8FC88558-D5C2-42E6-90BD-60834775B006}" presName="Name9" presStyleLbl="sibTrans2D1" presStyleIdx="2" presStyleCnt="4"/>
      <dgm:spPr/>
    </dgm:pt>
    <dgm:pt modelId="{78626612-94C0-4A4E-B4A5-95A82764384A}" type="pres">
      <dgm:prSet presAssocID="{0268FC14-15B0-4661-9D71-B80CFD1D9908}" presName="composite2" presStyleCnt="0"/>
      <dgm:spPr/>
    </dgm:pt>
    <dgm:pt modelId="{FB609BD9-1D9A-4B05-A32F-A77844357693}" type="pres">
      <dgm:prSet presAssocID="{0268FC14-15B0-4661-9D71-B80CFD1D9908}" presName="dummyNode2" presStyleLbl="node1" presStyleIdx="2" presStyleCnt="5"/>
      <dgm:spPr/>
    </dgm:pt>
    <dgm:pt modelId="{1B3ADBD1-8AD7-4546-BAD3-FC70BB219051}" type="pres">
      <dgm:prSet presAssocID="{0268FC14-15B0-4661-9D71-B80CFD1D9908}" presName="childNode2" presStyleLbl="bgAcc1" presStyleIdx="3" presStyleCnt="5">
        <dgm:presLayoutVars>
          <dgm:bulletEnabled val="1"/>
        </dgm:presLayoutVars>
      </dgm:prSet>
      <dgm:spPr/>
    </dgm:pt>
    <dgm:pt modelId="{0F826DEB-D080-4DF4-B6EE-15C633E7E0AF}" type="pres">
      <dgm:prSet presAssocID="{0268FC14-15B0-4661-9D71-B80CFD1D9908}" presName="childNode2tx" presStyleLbl="bgAcc1" presStyleIdx="3" presStyleCnt="5">
        <dgm:presLayoutVars>
          <dgm:bulletEnabled val="1"/>
        </dgm:presLayoutVars>
      </dgm:prSet>
      <dgm:spPr/>
    </dgm:pt>
    <dgm:pt modelId="{5821C203-82DA-4616-8E7E-79A5DA230E7C}" type="pres">
      <dgm:prSet presAssocID="{0268FC14-15B0-4661-9D71-B80CFD1D9908}" presName="parentNode2" presStyleLbl="node1" presStyleIdx="3" presStyleCnt="5">
        <dgm:presLayoutVars>
          <dgm:chMax val="0"/>
          <dgm:bulletEnabled val="1"/>
        </dgm:presLayoutVars>
      </dgm:prSet>
      <dgm:spPr/>
    </dgm:pt>
    <dgm:pt modelId="{7086EAD6-0AE0-48B3-B084-93ED2CEC9260}" type="pres">
      <dgm:prSet presAssocID="{0268FC14-15B0-4661-9D71-B80CFD1D9908}" presName="connSite2" presStyleCnt="0"/>
      <dgm:spPr/>
    </dgm:pt>
    <dgm:pt modelId="{36DD1E3F-9C09-4343-B283-194CA5D799F8}" type="pres">
      <dgm:prSet presAssocID="{7AEC9DD1-A4BA-4FBA-972F-BDE5948B8D85}" presName="Name18" presStyleLbl="sibTrans2D1" presStyleIdx="3" presStyleCnt="4"/>
      <dgm:spPr/>
    </dgm:pt>
    <dgm:pt modelId="{1DCB64F6-A8C2-4E8A-8618-F51FCC103339}" type="pres">
      <dgm:prSet presAssocID="{E3A9B201-1F94-4864-BCCE-1110CDB78EE3}" presName="composite1" presStyleCnt="0"/>
      <dgm:spPr/>
    </dgm:pt>
    <dgm:pt modelId="{DC1F0C9C-2FCC-46BD-B6F2-A408EC45DB62}" type="pres">
      <dgm:prSet presAssocID="{E3A9B201-1F94-4864-BCCE-1110CDB78EE3}" presName="dummyNode1" presStyleLbl="node1" presStyleIdx="3" presStyleCnt="5"/>
      <dgm:spPr/>
    </dgm:pt>
    <dgm:pt modelId="{EF326367-A32D-4C79-A848-AA8E8FFB75BF}" type="pres">
      <dgm:prSet presAssocID="{E3A9B201-1F94-4864-BCCE-1110CDB78EE3}" presName="childNode1" presStyleLbl="bgAcc1" presStyleIdx="4" presStyleCnt="5">
        <dgm:presLayoutVars>
          <dgm:bulletEnabled val="1"/>
        </dgm:presLayoutVars>
      </dgm:prSet>
      <dgm:spPr/>
    </dgm:pt>
    <dgm:pt modelId="{70716425-1109-4886-8CA7-F4231009A534}" type="pres">
      <dgm:prSet presAssocID="{E3A9B201-1F94-4864-BCCE-1110CDB78EE3}" presName="childNode1tx" presStyleLbl="bgAcc1" presStyleIdx="4" presStyleCnt="5">
        <dgm:presLayoutVars>
          <dgm:bulletEnabled val="1"/>
        </dgm:presLayoutVars>
      </dgm:prSet>
      <dgm:spPr/>
    </dgm:pt>
    <dgm:pt modelId="{4689C1A4-FAF0-41A6-A8A8-3243ED92A1D0}" type="pres">
      <dgm:prSet presAssocID="{E3A9B201-1F94-4864-BCCE-1110CDB78EE3}" presName="parentNode1" presStyleLbl="node1" presStyleIdx="4" presStyleCnt="5">
        <dgm:presLayoutVars>
          <dgm:chMax val="1"/>
          <dgm:bulletEnabled val="1"/>
        </dgm:presLayoutVars>
      </dgm:prSet>
      <dgm:spPr/>
    </dgm:pt>
    <dgm:pt modelId="{711820C3-A778-4267-B5B4-6D04F3D9040F}" type="pres">
      <dgm:prSet presAssocID="{E3A9B201-1F94-4864-BCCE-1110CDB78EE3}" presName="connSite1" presStyleCnt="0"/>
      <dgm:spPr/>
    </dgm:pt>
  </dgm:ptLst>
  <dgm:cxnLst>
    <dgm:cxn modelId="{CE841020-0D11-46D1-9099-78CA8A0DEF28}" type="presOf" srcId="{5D33E732-DAE4-487E-9AA4-65D80C2D1E70}" destId="{1B3ADBD1-8AD7-4546-BAD3-FC70BB219051}" srcOrd="0" destOrd="0" presId="urn:microsoft.com/office/officeart/2005/8/layout/hProcess4"/>
    <dgm:cxn modelId="{1B503720-1343-4299-A275-FE7A0640EAB9}" srcId="{78CB0E51-4827-4D89-A802-9702EBACE748}" destId="{E3A9B201-1F94-4864-BCCE-1110CDB78EE3}" srcOrd="4" destOrd="0" parTransId="{3C737586-B73C-44EA-A8B7-BF0993D85324}" sibTransId="{218C336A-4885-48A8-B1F6-BCA1B8424897}"/>
    <dgm:cxn modelId="{B837B523-3F77-4D23-B8D5-1043E76C933F}" srcId="{0268FC14-15B0-4661-9D71-B80CFD1D9908}" destId="{5D33E732-DAE4-487E-9AA4-65D80C2D1E70}" srcOrd="0" destOrd="0" parTransId="{17555A7C-AA30-48B6-A06A-BA2F68B30E23}" sibTransId="{1F2C528D-BD93-40FA-9D5A-CB5D11A52E08}"/>
    <dgm:cxn modelId="{8717A632-DAF3-492F-96EA-86A1A5ABB0C8}" type="presOf" srcId="{3A35CF5A-5EEF-4B2B-B749-7FA08F53B373}" destId="{AE89866F-C135-4DB9-8FCB-766519DAA6AB}" srcOrd="0" destOrd="0" presId="urn:microsoft.com/office/officeart/2005/8/layout/hProcess4"/>
    <dgm:cxn modelId="{D2BCE832-6B4D-45BA-8F43-2F2FF7A041BB}" srcId="{378243E8-F04C-4E91-A299-93CA4AF3EB9F}" destId="{5D571D29-23A1-4DEE-8894-EEE94C900BC8}" srcOrd="0" destOrd="0" parTransId="{37348FF6-3ACC-4ADC-AA9B-B5D381EB615A}" sibTransId="{D9D5A38A-D1FF-4D6C-9ABC-A707E97AAA35}"/>
    <dgm:cxn modelId="{24794135-0309-4C70-B6C3-AC634AAB6154}" srcId="{3A35CF5A-5EEF-4B2B-B749-7FA08F53B373}" destId="{644E2265-EED4-4057-A547-8748AE076657}" srcOrd="2" destOrd="0" parTransId="{AE947B3B-ECCF-41FF-9BF8-C26BCEA0480A}" sibTransId="{F37691EC-0471-4E92-B8D9-C4CCB99EACE3}"/>
    <dgm:cxn modelId="{8F4D025F-86B8-4B57-B74C-096F5C0B7CDF}" type="presOf" srcId="{3DC8268A-4496-4ECE-9ACA-49D29D20C0F9}" destId="{7F5CDF6D-45D3-4FA4-95F4-EEC32ECEAC65}" srcOrd="0" destOrd="0" presId="urn:microsoft.com/office/officeart/2005/8/layout/hProcess4"/>
    <dgm:cxn modelId="{3C24E85F-A810-4D82-ABA1-B5BD9DAEF3AC}" srcId="{78CB0E51-4827-4D89-A802-9702EBACE748}" destId="{3A35CF5A-5EEF-4B2B-B749-7FA08F53B373}" srcOrd="2" destOrd="0" parTransId="{DF107538-58B5-423E-9373-3F072893FA44}" sibTransId="{8FC88558-D5C2-42E6-90BD-60834775B006}"/>
    <dgm:cxn modelId="{F4E5AD41-E20F-4117-882A-50F536A527B6}" type="presOf" srcId="{644E2265-EED4-4057-A547-8748AE076657}" destId="{99F37DC6-9741-464C-A6D0-4FE56B0A4551}" srcOrd="1" destOrd="2" presId="urn:microsoft.com/office/officeart/2005/8/layout/hProcess4"/>
    <dgm:cxn modelId="{F83D2C42-A352-48F6-8368-73CD3FF236C0}" type="presOf" srcId="{7448D535-26E5-480A-BB16-F42AC408FA4E}" destId="{A860C863-7314-42CE-8172-0F29C86BB7E6}" srcOrd="0" destOrd="0" presId="urn:microsoft.com/office/officeart/2005/8/layout/hProcess4"/>
    <dgm:cxn modelId="{F356D242-64DC-4189-97D4-FE9CD6AE9C51}" srcId="{E3A9B201-1F94-4864-BCCE-1110CDB78EE3}" destId="{5E5C0FBD-6926-47D3-B141-FB20E0E4D5F5}" srcOrd="0" destOrd="0" parTransId="{22532C13-0D40-4E68-8D8B-EDDB4E1AA420}" sibTransId="{6DC911AF-AA8A-41BC-95A7-BE01F71E7ED1}"/>
    <dgm:cxn modelId="{F498EB67-E178-4D8B-BFFC-5C540027B36B}" type="presOf" srcId="{78CB0E51-4827-4D89-A802-9702EBACE748}" destId="{F715E2D9-9B9A-43A4-A16F-95B52EABA2D5}" srcOrd="0" destOrd="0" presId="urn:microsoft.com/office/officeart/2005/8/layout/hProcess4"/>
    <dgm:cxn modelId="{54F9F747-630D-49DB-BA2E-2BA2D1131ED4}" type="presOf" srcId="{FD733833-AC23-4362-AC65-2C4DA784E588}" destId="{A7080E90-D973-4CE0-8E78-A82EBF546223}" srcOrd="0" destOrd="0" presId="urn:microsoft.com/office/officeart/2005/8/layout/hProcess4"/>
    <dgm:cxn modelId="{CB78484E-8D03-48C7-B451-8D06ED3DF5DC}" type="presOf" srcId="{E3A9B201-1F94-4864-BCCE-1110CDB78EE3}" destId="{4689C1A4-FAF0-41A6-A8A8-3243ED92A1D0}" srcOrd="0" destOrd="0" presId="urn:microsoft.com/office/officeart/2005/8/layout/hProcess4"/>
    <dgm:cxn modelId="{B9F61A6F-CE22-451A-A21E-BBC20ADE9A19}" type="presOf" srcId="{5E5C0FBD-6926-47D3-B141-FB20E0E4D5F5}" destId="{EF326367-A32D-4C79-A848-AA8E8FFB75BF}" srcOrd="0" destOrd="0" presId="urn:microsoft.com/office/officeart/2005/8/layout/hProcess4"/>
    <dgm:cxn modelId="{0F9A0158-1C69-4A9E-85A1-09CA5FB31219}" type="presOf" srcId="{8FC88558-D5C2-42E6-90BD-60834775B006}" destId="{62298A3B-4649-4A3A-AC59-ACADB8F9A701}" srcOrd="0" destOrd="0" presId="urn:microsoft.com/office/officeart/2005/8/layout/hProcess4"/>
    <dgm:cxn modelId="{AD047278-B411-4B1A-B498-569D6C9E98D2}" type="presOf" srcId="{5E5C0FBD-6926-47D3-B141-FB20E0E4D5F5}" destId="{70716425-1109-4886-8CA7-F4231009A534}" srcOrd="1" destOrd="0" presId="urn:microsoft.com/office/officeart/2005/8/layout/hProcess4"/>
    <dgm:cxn modelId="{7DEAB77A-B2B5-42DD-99EC-9C7EDB9C7A2F}" srcId="{3A35CF5A-5EEF-4B2B-B749-7FA08F53B373}" destId="{FB3355DD-79F8-4AD1-AE55-039D89D272EA}" srcOrd="0" destOrd="0" parTransId="{107B1617-3F4C-4225-8F17-C1A87538762D}" sibTransId="{1E3E1CA7-1EE7-4613-B2AB-7E848E370880}"/>
    <dgm:cxn modelId="{DECBD67D-D341-470A-A24E-FD70AA6C7FDE}" srcId="{78CB0E51-4827-4D89-A802-9702EBACE748}" destId="{FD733833-AC23-4362-AC65-2C4DA784E588}" srcOrd="0" destOrd="0" parTransId="{86030DEC-C4C8-44B1-B9E0-DA525BB1AE65}" sibTransId="{7448D535-26E5-480A-BB16-F42AC408FA4E}"/>
    <dgm:cxn modelId="{44A70B81-8887-4261-9885-285B930F3DC7}" srcId="{FD733833-AC23-4362-AC65-2C4DA784E588}" destId="{F48C686A-706F-484A-97C2-CEDD06CB8A84}" srcOrd="1" destOrd="0" parTransId="{60ED2168-E45B-4E04-AFC7-6BE43AFBF5FB}" sibTransId="{94F25E98-D793-48FC-ACD8-B5299DFAB493}"/>
    <dgm:cxn modelId="{FDBE6D82-BB5E-4DE4-9404-1DE5CBC7F56C}" type="presOf" srcId="{998A4918-7D8C-4D69-943B-BADF02662CDE}" destId="{99F37DC6-9741-464C-A6D0-4FE56B0A4551}" srcOrd="1" destOrd="1" presId="urn:microsoft.com/office/officeart/2005/8/layout/hProcess4"/>
    <dgm:cxn modelId="{B2629989-22BC-4BFA-A980-1EEE4D314220}" type="presOf" srcId="{5D571D29-23A1-4DEE-8894-EEE94C900BC8}" destId="{DCEE4787-BA42-4543-A518-1FAC5CF70FAC}" srcOrd="1" destOrd="0" presId="urn:microsoft.com/office/officeart/2005/8/layout/hProcess4"/>
    <dgm:cxn modelId="{C1B95C8A-600C-47ED-8239-7CA9A569CEA9}" srcId="{78CB0E51-4827-4D89-A802-9702EBACE748}" destId="{0268FC14-15B0-4661-9D71-B80CFD1D9908}" srcOrd="3" destOrd="0" parTransId="{57D60F60-3760-451B-B45E-F63131267D82}" sibTransId="{7AEC9DD1-A4BA-4FBA-972F-BDE5948B8D85}"/>
    <dgm:cxn modelId="{AED81693-2FC3-4A3E-9120-155EB6775B4F}" srcId="{FD733833-AC23-4362-AC65-2C4DA784E588}" destId="{3DC8268A-4496-4ECE-9ACA-49D29D20C0F9}" srcOrd="0" destOrd="0" parTransId="{396B4F9C-5C99-4B88-850A-7F5F5C3347F8}" sibTransId="{5AA9544F-9300-4EF1-9267-F1E6C0421792}"/>
    <dgm:cxn modelId="{F1BFE396-DC1D-438B-B9EA-BC351EEFB89F}" type="presOf" srcId="{71C4804E-AD1B-4015-81B5-AD4E68F29C6D}" destId="{FC332C19-83E8-44EE-B188-777681C50E57}" srcOrd="0" destOrd="0" presId="urn:microsoft.com/office/officeart/2005/8/layout/hProcess4"/>
    <dgm:cxn modelId="{8AE30DA1-8467-4D0D-8005-E36A8C96D8AC}" type="presOf" srcId="{644E2265-EED4-4057-A547-8748AE076657}" destId="{D02A59A2-D0CB-478A-84E4-2F2714AFF7AC}" srcOrd="0" destOrd="2" presId="urn:microsoft.com/office/officeart/2005/8/layout/hProcess4"/>
    <dgm:cxn modelId="{78C580A4-1D9C-4798-83C3-E2B00952A330}" type="presOf" srcId="{5D33E732-DAE4-487E-9AA4-65D80C2D1E70}" destId="{0F826DEB-D080-4DF4-B6EE-15C633E7E0AF}" srcOrd="1" destOrd="0" presId="urn:microsoft.com/office/officeart/2005/8/layout/hProcess4"/>
    <dgm:cxn modelId="{386016AA-4D0D-41F3-949F-05553C9F7195}" type="presOf" srcId="{F48C686A-706F-484A-97C2-CEDD06CB8A84}" destId="{0385F8C7-A616-4943-90D7-22529DDC366B}" srcOrd="1" destOrd="1" presId="urn:microsoft.com/office/officeart/2005/8/layout/hProcess4"/>
    <dgm:cxn modelId="{5FCF35AD-C43C-4482-9B59-D70E7BC41BE0}" type="presOf" srcId="{7AEC9DD1-A4BA-4FBA-972F-BDE5948B8D85}" destId="{36DD1E3F-9C09-4343-B283-194CA5D799F8}" srcOrd="0" destOrd="0" presId="urn:microsoft.com/office/officeart/2005/8/layout/hProcess4"/>
    <dgm:cxn modelId="{78A4F7B2-8FA1-4407-A5E1-360786E7EAB5}" type="presOf" srcId="{F48C686A-706F-484A-97C2-CEDD06CB8A84}" destId="{7F5CDF6D-45D3-4FA4-95F4-EEC32ECEAC65}" srcOrd="0" destOrd="1" presId="urn:microsoft.com/office/officeart/2005/8/layout/hProcess4"/>
    <dgm:cxn modelId="{CD8004C1-F2E3-421D-86E2-088A194C6D69}" type="presOf" srcId="{998A4918-7D8C-4D69-943B-BADF02662CDE}" destId="{D02A59A2-D0CB-478A-84E4-2F2714AFF7AC}" srcOrd="0" destOrd="1" presId="urn:microsoft.com/office/officeart/2005/8/layout/hProcess4"/>
    <dgm:cxn modelId="{0F5C68C2-354F-4A9F-8E4B-962421C8C6E9}" type="presOf" srcId="{FB3355DD-79F8-4AD1-AE55-039D89D272EA}" destId="{D02A59A2-D0CB-478A-84E4-2F2714AFF7AC}" srcOrd="0" destOrd="0" presId="urn:microsoft.com/office/officeart/2005/8/layout/hProcess4"/>
    <dgm:cxn modelId="{834340DD-184E-4F1F-88EB-6C099DF040C8}" type="presOf" srcId="{5D571D29-23A1-4DEE-8894-EEE94C900BC8}" destId="{B9B02AF4-92AB-4761-876D-24BE841F618A}" srcOrd="0" destOrd="0" presId="urn:microsoft.com/office/officeart/2005/8/layout/hProcess4"/>
    <dgm:cxn modelId="{B9AF69DF-1AEF-4C56-B8C6-4EC568C5EB16}" type="presOf" srcId="{FB3355DD-79F8-4AD1-AE55-039D89D272EA}" destId="{99F37DC6-9741-464C-A6D0-4FE56B0A4551}" srcOrd="1" destOrd="0" presId="urn:microsoft.com/office/officeart/2005/8/layout/hProcess4"/>
    <dgm:cxn modelId="{0811B0E0-93AB-40AE-8EB3-49303EF95FFF}" type="presOf" srcId="{0268FC14-15B0-4661-9D71-B80CFD1D9908}" destId="{5821C203-82DA-4616-8E7E-79A5DA230E7C}" srcOrd="0" destOrd="0" presId="urn:microsoft.com/office/officeart/2005/8/layout/hProcess4"/>
    <dgm:cxn modelId="{833BBCE4-CCA4-4740-8F84-ADE0A2126630}" srcId="{3A35CF5A-5EEF-4B2B-B749-7FA08F53B373}" destId="{998A4918-7D8C-4D69-943B-BADF02662CDE}" srcOrd="1" destOrd="0" parTransId="{A43394E5-A3DE-485A-A42A-6D8AA95F2CAD}" sibTransId="{A205F76A-0771-40FC-880D-2582C6C9AD5E}"/>
    <dgm:cxn modelId="{EDD5DFE4-6DDB-4D7A-A8AB-99C566955275}" type="presOf" srcId="{378243E8-F04C-4E91-A299-93CA4AF3EB9F}" destId="{E13FFB50-6A1E-4F4F-A348-0D90EB15926B}" srcOrd="0" destOrd="0" presId="urn:microsoft.com/office/officeart/2005/8/layout/hProcess4"/>
    <dgm:cxn modelId="{88FC63EF-FC23-4690-B14E-7263C0746EE3}" srcId="{78CB0E51-4827-4D89-A802-9702EBACE748}" destId="{378243E8-F04C-4E91-A299-93CA4AF3EB9F}" srcOrd="1" destOrd="0" parTransId="{7677FD0F-5736-4C20-902D-C987ED3DACC6}" sibTransId="{71C4804E-AD1B-4015-81B5-AD4E68F29C6D}"/>
    <dgm:cxn modelId="{6B2462F8-264E-4F25-ACC2-DB1AB843F871}" type="presOf" srcId="{3DC8268A-4496-4ECE-9ACA-49D29D20C0F9}" destId="{0385F8C7-A616-4943-90D7-22529DDC366B}" srcOrd="1" destOrd="0" presId="urn:microsoft.com/office/officeart/2005/8/layout/hProcess4"/>
    <dgm:cxn modelId="{8CFCA117-361B-4EC4-9D0D-15FA261065C4}" type="presParOf" srcId="{F715E2D9-9B9A-43A4-A16F-95B52EABA2D5}" destId="{B14F3857-46A6-46BD-9004-A11F3E7E7662}" srcOrd="0" destOrd="0" presId="urn:microsoft.com/office/officeart/2005/8/layout/hProcess4"/>
    <dgm:cxn modelId="{88D58593-B44A-4E2B-A96E-93B40955D263}" type="presParOf" srcId="{F715E2D9-9B9A-43A4-A16F-95B52EABA2D5}" destId="{7FF1DAF9-32C5-481C-B790-02BF86A758EF}" srcOrd="1" destOrd="0" presId="urn:microsoft.com/office/officeart/2005/8/layout/hProcess4"/>
    <dgm:cxn modelId="{C615D6B7-CB11-499A-933C-DCF62ECF06AE}" type="presParOf" srcId="{F715E2D9-9B9A-43A4-A16F-95B52EABA2D5}" destId="{B3789D84-B4C1-4607-B9BF-B5442AB8C4C9}" srcOrd="2" destOrd="0" presId="urn:microsoft.com/office/officeart/2005/8/layout/hProcess4"/>
    <dgm:cxn modelId="{25AAF29B-7A1A-4E52-B636-0525CBDE0B2C}" type="presParOf" srcId="{B3789D84-B4C1-4607-B9BF-B5442AB8C4C9}" destId="{ED62719E-BC2F-492D-B6A3-942D551F368A}" srcOrd="0" destOrd="0" presId="urn:microsoft.com/office/officeart/2005/8/layout/hProcess4"/>
    <dgm:cxn modelId="{9ED60DD0-C3BF-4575-B633-A3379A35360B}" type="presParOf" srcId="{ED62719E-BC2F-492D-B6A3-942D551F368A}" destId="{7C6EAF78-C0EA-466D-9E6A-CDE779D50BCE}" srcOrd="0" destOrd="0" presId="urn:microsoft.com/office/officeart/2005/8/layout/hProcess4"/>
    <dgm:cxn modelId="{BBE88272-65EC-4233-A955-CDB151A14C93}" type="presParOf" srcId="{ED62719E-BC2F-492D-B6A3-942D551F368A}" destId="{7F5CDF6D-45D3-4FA4-95F4-EEC32ECEAC65}" srcOrd="1" destOrd="0" presId="urn:microsoft.com/office/officeart/2005/8/layout/hProcess4"/>
    <dgm:cxn modelId="{95FDEA6D-4E87-45C9-9688-A4449F8BF04E}" type="presParOf" srcId="{ED62719E-BC2F-492D-B6A3-942D551F368A}" destId="{0385F8C7-A616-4943-90D7-22529DDC366B}" srcOrd="2" destOrd="0" presId="urn:microsoft.com/office/officeart/2005/8/layout/hProcess4"/>
    <dgm:cxn modelId="{CBCB11CD-478A-4768-A9FC-935FD9F5C9E9}" type="presParOf" srcId="{ED62719E-BC2F-492D-B6A3-942D551F368A}" destId="{A7080E90-D973-4CE0-8E78-A82EBF546223}" srcOrd="3" destOrd="0" presId="urn:microsoft.com/office/officeart/2005/8/layout/hProcess4"/>
    <dgm:cxn modelId="{2F8DAB84-0AE7-4876-8603-0AB91936AA60}" type="presParOf" srcId="{ED62719E-BC2F-492D-B6A3-942D551F368A}" destId="{E0ABF57D-5AC5-4F60-A12E-22A84CE4B744}" srcOrd="4" destOrd="0" presId="urn:microsoft.com/office/officeart/2005/8/layout/hProcess4"/>
    <dgm:cxn modelId="{022D8D64-79DA-4C3E-B269-89226B153387}" type="presParOf" srcId="{B3789D84-B4C1-4607-B9BF-B5442AB8C4C9}" destId="{A860C863-7314-42CE-8172-0F29C86BB7E6}" srcOrd="1" destOrd="0" presId="urn:microsoft.com/office/officeart/2005/8/layout/hProcess4"/>
    <dgm:cxn modelId="{F2E71A0C-E17B-4450-9B10-57FE7D230F79}" type="presParOf" srcId="{B3789D84-B4C1-4607-B9BF-B5442AB8C4C9}" destId="{F943B7F8-3BD2-4FAC-B83B-8F62D6488D46}" srcOrd="2" destOrd="0" presId="urn:microsoft.com/office/officeart/2005/8/layout/hProcess4"/>
    <dgm:cxn modelId="{14E2155B-8E22-4CD6-81AC-D1F54EF3F52E}" type="presParOf" srcId="{F943B7F8-3BD2-4FAC-B83B-8F62D6488D46}" destId="{EFA64193-F840-4AED-B64F-4C38668DF46B}" srcOrd="0" destOrd="0" presId="urn:microsoft.com/office/officeart/2005/8/layout/hProcess4"/>
    <dgm:cxn modelId="{81398C07-2806-466A-A8C3-D646EF2FB73D}" type="presParOf" srcId="{F943B7F8-3BD2-4FAC-B83B-8F62D6488D46}" destId="{B9B02AF4-92AB-4761-876D-24BE841F618A}" srcOrd="1" destOrd="0" presId="urn:microsoft.com/office/officeart/2005/8/layout/hProcess4"/>
    <dgm:cxn modelId="{46F10091-FA46-4EE9-86BB-854FE4AD1C36}" type="presParOf" srcId="{F943B7F8-3BD2-4FAC-B83B-8F62D6488D46}" destId="{DCEE4787-BA42-4543-A518-1FAC5CF70FAC}" srcOrd="2" destOrd="0" presId="urn:microsoft.com/office/officeart/2005/8/layout/hProcess4"/>
    <dgm:cxn modelId="{BF5B3946-6094-44EB-9277-3EB49016F8A7}" type="presParOf" srcId="{F943B7F8-3BD2-4FAC-B83B-8F62D6488D46}" destId="{E13FFB50-6A1E-4F4F-A348-0D90EB15926B}" srcOrd="3" destOrd="0" presId="urn:microsoft.com/office/officeart/2005/8/layout/hProcess4"/>
    <dgm:cxn modelId="{AF5B010B-39D8-4A0B-A884-0F480D7DFAD0}" type="presParOf" srcId="{F943B7F8-3BD2-4FAC-B83B-8F62D6488D46}" destId="{C0D4724C-7A05-49B4-82C9-2AD88A8E397A}" srcOrd="4" destOrd="0" presId="urn:microsoft.com/office/officeart/2005/8/layout/hProcess4"/>
    <dgm:cxn modelId="{98DE3994-59EE-4838-A6A2-90FFE3A93EE1}" type="presParOf" srcId="{B3789D84-B4C1-4607-B9BF-B5442AB8C4C9}" destId="{FC332C19-83E8-44EE-B188-777681C50E57}" srcOrd="3" destOrd="0" presId="urn:microsoft.com/office/officeart/2005/8/layout/hProcess4"/>
    <dgm:cxn modelId="{CCC364F3-90A9-4B83-9FDD-6728C6799AF2}" type="presParOf" srcId="{B3789D84-B4C1-4607-B9BF-B5442AB8C4C9}" destId="{87B94668-69B6-4900-B0B4-D60F5AD42F09}" srcOrd="4" destOrd="0" presId="urn:microsoft.com/office/officeart/2005/8/layout/hProcess4"/>
    <dgm:cxn modelId="{F004F875-44FD-4989-B5A2-103061E4F411}" type="presParOf" srcId="{87B94668-69B6-4900-B0B4-D60F5AD42F09}" destId="{3DFB3493-900F-4F51-A290-A47D71901ADB}" srcOrd="0" destOrd="0" presId="urn:microsoft.com/office/officeart/2005/8/layout/hProcess4"/>
    <dgm:cxn modelId="{8088B0AD-4011-472E-A864-F15A8A1E64E6}" type="presParOf" srcId="{87B94668-69B6-4900-B0B4-D60F5AD42F09}" destId="{D02A59A2-D0CB-478A-84E4-2F2714AFF7AC}" srcOrd="1" destOrd="0" presId="urn:microsoft.com/office/officeart/2005/8/layout/hProcess4"/>
    <dgm:cxn modelId="{EF4BF5E7-35DB-403F-A541-6A0B26E607A1}" type="presParOf" srcId="{87B94668-69B6-4900-B0B4-D60F5AD42F09}" destId="{99F37DC6-9741-464C-A6D0-4FE56B0A4551}" srcOrd="2" destOrd="0" presId="urn:microsoft.com/office/officeart/2005/8/layout/hProcess4"/>
    <dgm:cxn modelId="{8B164F9F-1C22-4CD9-9A29-451B31FD87F6}" type="presParOf" srcId="{87B94668-69B6-4900-B0B4-D60F5AD42F09}" destId="{AE89866F-C135-4DB9-8FCB-766519DAA6AB}" srcOrd="3" destOrd="0" presId="urn:microsoft.com/office/officeart/2005/8/layout/hProcess4"/>
    <dgm:cxn modelId="{861FAC08-6343-44C8-B196-3B22606E1BAC}" type="presParOf" srcId="{87B94668-69B6-4900-B0B4-D60F5AD42F09}" destId="{C3CF2314-D152-45A2-8253-5E7555F5D0C2}" srcOrd="4" destOrd="0" presId="urn:microsoft.com/office/officeart/2005/8/layout/hProcess4"/>
    <dgm:cxn modelId="{8AB5B69D-6787-4A36-95AD-ADAFDA3C21CC}" type="presParOf" srcId="{B3789D84-B4C1-4607-B9BF-B5442AB8C4C9}" destId="{62298A3B-4649-4A3A-AC59-ACADB8F9A701}" srcOrd="5" destOrd="0" presId="urn:microsoft.com/office/officeart/2005/8/layout/hProcess4"/>
    <dgm:cxn modelId="{FC455E85-4BF5-462C-A714-D65FA5C07C78}" type="presParOf" srcId="{B3789D84-B4C1-4607-B9BF-B5442AB8C4C9}" destId="{78626612-94C0-4A4E-B4A5-95A82764384A}" srcOrd="6" destOrd="0" presId="urn:microsoft.com/office/officeart/2005/8/layout/hProcess4"/>
    <dgm:cxn modelId="{5CB4F17F-D5DC-41BC-90D2-D9F65EFA16EA}" type="presParOf" srcId="{78626612-94C0-4A4E-B4A5-95A82764384A}" destId="{FB609BD9-1D9A-4B05-A32F-A77844357693}" srcOrd="0" destOrd="0" presId="urn:microsoft.com/office/officeart/2005/8/layout/hProcess4"/>
    <dgm:cxn modelId="{06377E1C-A191-4D87-A6ED-6EB5AAE83923}" type="presParOf" srcId="{78626612-94C0-4A4E-B4A5-95A82764384A}" destId="{1B3ADBD1-8AD7-4546-BAD3-FC70BB219051}" srcOrd="1" destOrd="0" presId="urn:microsoft.com/office/officeart/2005/8/layout/hProcess4"/>
    <dgm:cxn modelId="{40E91293-EFCA-4FF9-BCD7-8261ED992104}" type="presParOf" srcId="{78626612-94C0-4A4E-B4A5-95A82764384A}" destId="{0F826DEB-D080-4DF4-B6EE-15C633E7E0AF}" srcOrd="2" destOrd="0" presId="urn:microsoft.com/office/officeart/2005/8/layout/hProcess4"/>
    <dgm:cxn modelId="{D88E6A4D-2EE8-4DDA-AA6A-DB3CE2F0C6BF}" type="presParOf" srcId="{78626612-94C0-4A4E-B4A5-95A82764384A}" destId="{5821C203-82DA-4616-8E7E-79A5DA230E7C}" srcOrd="3" destOrd="0" presId="urn:microsoft.com/office/officeart/2005/8/layout/hProcess4"/>
    <dgm:cxn modelId="{8F0517FD-F50B-482C-9519-B10D746F5AC7}" type="presParOf" srcId="{78626612-94C0-4A4E-B4A5-95A82764384A}" destId="{7086EAD6-0AE0-48B3-B084-93ED2CEC9260}" srcOrd="4" destOrd="0" presId="urn:microsoft.com/office/officeart/2005/8/layout/hProcess4"/>
    <dgm:cxn modelId="{6671D009-1B06-4811-8DFF-0A88299242C5}" type="presParOf" srcId="{B3789D84-B4C1-4607-B9BF-B5442AB8C4C9}" destId="{36DD1E3F-9C09-4343-B283-194CA5D799F8}" srcOrd="7" destOrd="0" presId="urn:microsoft.com/office/officeart/2005/8/layout/hProcess4"/>
    <dgm:cxn modelId="{152730B1-7216-413B-B67C-64C48AFA9553}" type="presParOf" srcId="{B3789D84-B4C1-4607-B9BF-B5442AB8C4C9}" destId="{1DCB64F6-A8C2-4E8A-8618-F51FCC103339}" srcOrd="8" destOrd="0" presId="urn:microsoft.com/office/officeart/2005/8/layout/hProcess4"/>
    <dgm:cxn modelId="{1B96B067-BA15-4DAA-B57D-A7F5EA935781}" type="presParOf" srcId="{1DCB64F6-A8C2-4E8A-8618-F51FCC103339}" destId="{DC1F0C9C-2FCC-46BD-B6F2-A408EC45DB62}" srcOrd="0" destOrd="0" presId="urn:microsoft.com/office/officeart/2005/8/layout/hProcess4"/>
    <dgm:cxn modelId="{4B75618D-C6ED-40C9-B253-E568F431ACEA}" type="presParOf" srcId="{1DCB64F6-A8C2-4E8A-8618-F51FCC103339}" destId="{EF326367-A32D-4C79-A848-AA8E8FFB75BF}" srcOrd="1" destOrd="0" presId="urn:microsoft.com/office/officeart/2005/8/layout/hProcess4"/>
    <dgm:cxn modelId="{390D3C53-E925-4360-9EA4-51637034ED39}" type="presParOf" srcId="{1DCB64F6-A8C2-4E8A-8618-F51FCC103339}" destId="{70716425-1109-4886-8CA7-F4231009A534}" srcOrd="2" destOrd="0" presId="urn:microsoft.com/office/officeart/2005/8/layout/hProcess4"/>
    <dgm:cxn modelId="{5380ACFC-3C21-4B18-B8F5-11293D68C913}" type="presParOf" srcId="{1DCB64F6-A8C2-4E8A-8618-F51FCC103339}" destId="{4689C1A4-FAF0-41A6-A8A8-3243ED92A1D0}" srcOrd="3" destOrd="0" presId="urn:microsoft.com/office/officeart/2005/8/layout/hProcess4"/>
    <dgm:cxn modelId="{3FFC50CF-86B1-4898-81E9-08E4A9128607}" type="presParOf" srcId="{1DCB64F6-A8C2-4E8A-8618-F51FCC103339}" destId="{711820C3-A778-4267-B5B4-6D04F3D9040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0FEDC-A0CD-43A6-8438-81FE3698AA1E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97CF893-AB22-40DD-B424-E537C01BED3C}">
      <dgm:prSet/>
      <dgm:spPr/>
      <dgm:t>
        <a:bodyPr/>
        <a:lstStyle/>
        <a:p>
          <a:r>
            <a:rPr lang="en-US" dirty="0"/>
            <a:t>The P-card is a Visa platform </a:t>
          </a:r>
        </a:p>
      </dgm:t>
    </dgm:pt>
    <dgm:pt modelId="{22E9DB48-BDAF-4F58-AD3A-480BFF5DEACE}" type="parTrans" cxnId="{CF8278ED-BE81-4F82-AB34-922BB976FA8B}">
      <dgm:prSet/>
      <dgm:spPr/>
      <dgm:t>
        <a:bodyPr/>
        <a:lstStyle/>
        <a:p>
          <a:endParaRPr lang="en-US"/>
        </a:p>
      </dgm:t>
    </dgm:pt>
    <dgm:pt modelId="{2285573B-DC35-4211-9399-FD4FB2526B07}" type="sibTrans" cxnId="{CF8278ED-BE81-4F82-AB34-922BB976FA8B}">
      <dgm:prSet/>
      <dgm:spPr/>
      <dgm:t>
        <a:bodyPr/>
        <a:lstStyle/>
        <a:p>
          <a:endParaRPr lang="en-US"/>
        </a:p>
      </dgm:t>
    </dgm:pt>
    <dgm:pt modelId="{D114063E-F9E6-4940-8777-A8F406592716}">
      <dgm:prSet/>
      <dgm:spPr/>
      <dgm:t>
        <a:bodyPr/>
        <a:lstStyle/>
        <a:p>
          <a:r>
            <a:rPr lang="en-US" dirty="0"/>
            <a:t>Provided by </a:t>
          </a:r>
          <a:r>
            <a:rPr lang="en-US" dirty="0">
              <a:latin typeface="Avenir Next LT Pro"/>
            </a:rPr>
            <a:t>J.P.</a:t>
          </a:r>
          <a:r>
            <a:rPr lang="en-US" dirty="0"/>
            <a:t> Morgan Chase</a:t>
          </a:r>
        </a:p>
      </dgm:t>
    </dgm:pt>
    <dgm:pt modelId="{2B373022-C0E4-4917-BC9B-B8B238F84594}" type="parTrans" cxnId="{425F0C6F-5F1E-4AE1-A236-6AC25B22452A}">
      <dgm:prSet/>
      <dgm:spPr/>
      <dgm:t>
        <a:bodyPr/>
        <a:lstStyle/>
        <a:p>
          <a:endParaRPr lang="en-US"/>
        </a:p>
      </dgm:t>
    </dgm:pt>
    <dgm:pt modelId="{F816E07A-68E9-4139-9355-3239CA9DF907}" type="sibTrans" cxnId="{425F0C6F-5F1E-4AE1-A236-6AC25B22452A}">
      <dgm:prSet/>
      <dgm:spPr/>
      <dgm:t>
        <a:bodyPr/>
        <a:lstStyle/>
        <a:p>
          <a:endParaRPr lang="en-US"/>
        </a:p>
      </dgm:t>
    </dgm:pt>
    <dgm:pt modelId="{50D78236-E213-49E0-9C3A-A53FFE1182DC}">
      <dgm:prSet/>
      <dgm:spPr/>
      <dgm:t>
        <a:bodyPr/>
        <a:lstStyle/>
        <a:p>
          <a:r>
            <a:rPr lang="en-US" dirty="0"/>
            <a:t>Monthly Billing Cycle </a:t>
          </a:r>
        </a:p>
      </dgm:t>
    </dgm:pt>
    <dgm:pt modelId="{3EC60594-B1B3-4EAF-878E-8EEDB1206377}" type="parTrans" cxnId="{6609583E-9481-4FF8-993D-45D65146C392}">
      <dgm:prSet/>
      <dgm:spPr/>
      <dgm:t>
        <a:bodyPr/>
        <a:lstStyle/>
        <a:p>
          <a:endParaRPr lang="en-US"/>
        </a:p>
      </dgm:t>
    </dgm:pt>
    <dgm:pt modelId="{0459AD57-D491-45EA-972E-A38FB762725B}" type="sibTrans" cxnId="{6609583E-9481-4FF8-993D-45D65146C392}">
      <dgm:prSet/>
      <dgm:spPr/>
      <dgm:t>
        <a:bodyPr/>
        <a:lstStyle/>
        <a:p>
          <a:endParaRPr lang="en-US"/>
        </a:p>
      </dgm:t>
    </dgm:pt>
    <dgm:pt modelId="{94296115-8397-4B72-8EA6-973620C10066}">
      <dgm:prSet/>
      <dgm:spPr/>
      <dgm:t>
        <a:bodyPr/>
        <a:lstStyle/>
        <a:p>
          <a:r>
            <a:rPr lang="en-US" dirty="0"/>
            <a:t>Transaction details may be viewed and reconciled in Workday</a:t>
          </a:r>
        </a:p>
      </dgm:t>
    </dgm:pt>
    <dgm:pt modelId="{DE03E462-57AE-42FA-8FB9-133FDA63471B}" type="parTrans" cxnId="{EA686955-A066-447B-8EC7-2188698B95AB}">
      <dgm:prSet/>
      <dgm:spPr/>
      <dgm:t>
        <a:bodyPr/>
        <a:lstStyle/>
        <a:p>
          <a:endParaRPr lang="en-US"/>
        </a:p>
      </dgm:t>
    </dgm:pt>
    <dgm:pt modelId="{A98D4707-1841-433E-989C-91AF1641EDD5}" type="sibTrans" cxnId="{EA686955-A066-447B-8EC7-2188698B95AB}">
      <dgm:prSet/>
      <dgm:spPr/>
      <dgm:t>
        <a:bodyPr/>
        <a:lstStyle/>
        <a:p>
          <a:endParaRPr lang="en-US"/>
        </a:p>
      </dgm:t>
    </dgm:pt>
    <dgm:pt modelId="{5C30CF99-16AD-4640-ABB1-210B4206F16B}">
      <dgm:prSet/>
      <dgm:spPr/>
      <dgm:t>
        <a:bodyPr/>
        <a:lstStyle/>
        <a:p>
          <a:r>
            <a:rPr lang="en-US" dirty="0"/>
            <a:t>Cards are issued in the employee's name but only the University is liable for the payment </a:t>
          </a:r>
        </a:p>
      </dgm:t>
    </dgm:pt>
    <dgm:pt modelId="{15CC2D92-DF6F-4AB0-8729-0FE2847DD68B}" type="parTrans" cxnId="{D5A92398-8114-481B-AA0C-7E86D55990EC}">
      <dgm:prSet/>
      <dgm:spPr/>
      <dgm:t>
        <a:bodyPr/>
        <a:lstStyle/>
        <a:p>
          <a:endParaRPr lang="en-US"/>
        </a:p>
      </dgm:t>
    </dgm:pt>
    <dgm:pt modelId="{226CD71E-021A-4171-933B-2DD858553597}" type="sibTrans" cxnId="{D5A92398-8114-481B-AA0C-7E86D55990EC}">
      <dgm:prSet/>
      <dgm:spPr/>
      <dgm:t>
        <a:bodyPr/>
        <a:lstStyle/>
        <a:p>
          <a:endParaRPr lang="en-US"/>
        </a:p>
      </dgm:t>
    </dgm:pt>
    <dgm:pt modelId="{124F4AE8-369E-476E-836D-FC505E6DAAAD}">
      <dgm:prSet/>
      <dgm:spPr/>
      <dgm:t>
        <a:bodyPr/>
        <a:lstStyle/>
        <a:p>
          <a:r>
            <a:rPr lang="en-US"/>
            <a:t>Corporate </a:t>
          </a:r>
          <a:r>
            <a:rPr lang="en-US" dirty="0"/>
            <a:t>Liability </a:t>
          </a:r>
        </a:p>
      </dgm:t>
    </dgm:pt>
    <dgm:pt modelId="{CB87EB6D-4FEA-44E3-909D-7357F4D70CA7}" type="parTrans" cxnId="{5BF7BFDB-374B-4397-A664-4D340AE9BDE0}">
      <dgm:prSet/>
      <dgm:spPr/>
      <dgm:t>
        <a:bodyPr/>
        <a:lstStyle/>
        <a:p>
          <a:endParaRPr lang="en-US"/>
        </a:p>
      </dgm:t>
    </dgm:pt>
    <dgm:pt modelId="{C7F9270B-C1C3-45FB-B37F-54385B62F862}" type="sibTrans" cxnId="{5BF7BFDB-374B-4397-A664-4D340AE9BDE0}">
      <dgm:prSet/>
      <dgm:spPr/>
      <dgm:t>
        <a:bodyPr/>
        <a:lstStyle/>
        <a:p>
          <a:endParaRPr lang="en-US"/>
        </a:p>
      </dgm:t>
    </dgm:pt>
    <dgm:pt modelId="{58A86211-FC29-4069-AE62-A615D2A07646}" type="pres">
      <dgm:prSet presAssocID="{E310FEDC-A0CD-43A6-8438-81FE3698AA1E}" presName="linear" presStyleCnt="0">
        <dgm:presLayoutVars>
          <dgm:dir/>
          <dgm:animLvl val="lvl"/>
          <dgm:resizeHandles val="exact"/>
        </dgm:presLayoutVars>
      </dgm:prSet>
      <dgm:spPr/>
    </dgm:pt>
    <dgm:pt modelId="{C7AF42B4-CEA6-4C95-9770-AB3C5BE5ADEB}" type="pres">
      <dgm:prSet presAssocID="{697CF893-AB22-40DD-B424-E537C01BED3C}" presName="parentLin" presStyleCnt="0"/>
      <dgm:spPr/>
    </dgm:pt>
    <dgm:pt modelId="{D12FD628-D8C3-440A-A70E-CF771A2C474D}" type="pres">
      <dgm:prSet presAssocID="{697CF893-AB22-40DD-B424-E537C01BED3C}" presName="parentLeftMargin" presStyleLbl="node1" presStyleIdx="0" presStyleCnt="5"/>
      <dgm:spPr/>
    </dgm:pt>
    <dgm:pt modelId="{6F13452A-A40F-4E91-B977-0C76CC8CB740}" type="pres">
      <dgm:prSet presAssocID="{697CF893-AB22-40DD-B424-E537C01BED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2FBA308-1706-4D99-B4F7-981AFAB4C26C}" type="pres">
      <dgm:prSet presAssocID="{697CF893-AB22-40DD-B424-E537C01BED3C}" presName="negativeSpace" presStyleCnt="0"/>
      <dgm:spPr/>
    </dgm:pt>
    <dgm:pt modelId="{39BC1E48-53C4-477F-8E54-2A59994322AD}" type="pres">
      <dgm:prSet presAssocID="{697CF893-AB22-40DD-B424-E537C01BED3C}" presName="childText" presStyleLbl="conFgAcc1" presStyleIdx="0" presStyleCnt="5">
        <dgm:presLayoutVars>
          <dgm:bulletEnabled val="1"/>
        </dgm:presLayoutVars>
      </dgm:prSet>
      <dgm:spPr/>
    </dgm:pt>
    <dgm:pt modelId="{B8C52BFB-21F0-4471-AEE5-560242A9BA25}" type="pres">
      <dgm:prSet presAssocID="{2285573B-DC35-4211-9399-FD4FB2526B07}" presName="spaceBetweenRectangles" presStyleCnt="0"/>
      <dgm:spPr/>
    </dgm:pt>
    <dgm:pt modelId="{352F2C19-525C-4F66-AD94-1ADA36DADFDA}" type="pres">
      <dgm:prSet presAssocID="{D114063E-F9E6-4940-8777-A8F406592716}" presName="parentLin" presStyleCnt="0"/>
      <dgm:spPr/>
    </dgm:pt>
    <dgm:pt modelId="{96340EE2-5DDF-4742-B65B-7E85CC3C73F3}" type="pres">
      <dgm:prSet presAssocID="{D114063E-F9E6-4940-8777-A8F406592716}" presName="parentLeftMargin" presStyleLbl="node1" presStyleIdx="0" presStyleCnt="5"/>
      <dgm:spPr/>
    </dgm:pt>
    <dgm:pt modelId="{D97B9411-5E75-4CE7-BA55-9036B80C6630}" type="pres">
      <dgm:prSet presAssocID="{D114063E-F9E6-4940-8777-A8F4065927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228FCAC-ACC9-4C4C-A737-A658DC56F5BA}" type="pres">
      <dgm:prSet presAssocID="{D114063E-F9E6-4940-8777-A8F406592716}" presName="negativeSpace" presStyleCnt="0"/>
      <dgm:spPr/>
    </dgm:pt>
    <dgm:pt modelId="{CA5FF6CF-B09A-432C-A620-8B308CD5E8A3}" type="pres">
      <dgm:prSet presAssocID="{D114063E-F9E6-4940-8777-A8F406592716}" presName="childText" presStyleLbl="conFgAcc1" presStyleIdx="1" presStyleCnt="5">
        <dgm:presLayoutVars>
          <dgm:bulletEnabled val="1"/>
        </dgm:presLayoutVars>
      </dgm:prSet>
      <dgm:spPr/>
    </dgm:pt>
    <dgm:pt modelId="{D28B2722-EC89-4C02-A6F7-FC5F160A6E9E}" type="pres">
      <dgm:prSet presAssocID="{F816E07A-68E9-4139-9355-3239CA9DF907}" presName="spaceBetweenRectangles" presStyleCnt="0"/>
      <dgm:spPr/>
    </dgm:pt>
    <dgm:pt modelId="{A9BA46DA-FFF8-466D-A3E0-155E605514A0}" type="pres">
      <dgm:prSet presAssocID="{50D78236-E213-49E0-9C3A-A53FFE1182DC}" presName="parentLin" presStyleCnt="0"/>
      <dgm:spPr/>
    </dgm:pt>
    <dgm:pt modelId="{8F0ECC8A-EAF6-4BB8-90E8-7B0490F32B08}" type="pres">
      <dgm:prSet presAssocID="{50D78236-E213-49E0-9C3A-A53FFE1182DC}" presName="parentLeftMargin" presStyleLbl="node1" presStyleIdx="1" presStyleCnt="5"/>
      <dgm:spPr/>
    </dgm:pt>
    <dgm:pt modelId="{5C27505D-BE44-486D-AAF4-086922C90050}" type="pres">
      <dgm:prSet presAssocID="{50D78236-E213-49E0-9C3A-A53FFE1182D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F229A4-4D42-46EC-A05D-67D886ACFFD4}" type="pres">
      <dgm:prSet presAssocID="{50D78236-E213-49E0-9C3A-A53FFE1182DC}" presName="negativeSpace" presStyleCnt="0"/>
      <dgm:spPr/>
    </dgm:pt>
    <dgm:pt modelId="{2D56085F-844E-4D73-B037-7DDB96204A27}" type="pres">
      <dgm:prSet presAssocID="{50D78236-E213-49E0-9C3A-A53FFE1182DC}" presName="childText" presStyleLbl="conFgAcc1" presStyleIdx="2" presStyleCnt="5">
        <dgm:presLayoutVars>
          <dgm:bulletEnabled val="1"/>
        </dgm:presLayoutVars>
      </dgm:prSet>
      <dgm:spPr/>
    </dgm:pt>
    <dgm:pt modelId="{CCC0B0AC-C21C-4BC9-BD49-247A93D552E4}" type="pres">
      <dgm:prSet presAssocID="{0459AD57-D491-45EA-972E-A38FB762725B}" presName="spaceBetweenRectangles" presStyleCnt="0"/>
      <dgm:spPr/>
    </dgm:pt>
    <dgm:pt modelId="{DBD4A2C5-3271-4795-A756-78B70CAAAEA8}" type="pres">
      <dgm:prSet presAssocID="{94296115-8397-4B72-8EA6-973620C10066}" presName="parentLin" presStyleCnt="0"/>
      <dgm:spPr/>
    </dgm:pt>
    <dgm:pt modelId="{BD59CED4-55BF-4262-9540-438E11BE995F}" type="pres">
      <dgm:prSet presAssocID="{94296115-8397-4B72-8EA6-973620C10066}" presName="parentLeftMargin" presStyleLbl="node1" presStyleIdx="2" presStyleCnt="5"/>
      <dgm:spPr/>
    </dgm:pt>
    <dgm:pt modelId="{D04C5558-C255-48C1-A950-CE58C023A0E9}" type="pres">
      <dgm:prSet presAssocID="{94296115-8397-4B72-8EA6-973620C1006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7AF9120-4F51-4BA8-823F-B72FBEA56A11}" type="pres">
      <dgm:prSet presAssocID="{94296115-8397-4B72-8EA6-973620C10066}" presName="negativeSpace" presStyleCnt="0"/>
      <dgm:spPr/>
    </dgm:pt>
    <dgm:pt modelId="{CE0A5A17-B68D-4795-B601-E4D90E51D34E}" type="pres">
      <dgm:prSet presAssocID="{94296115-8397-4B72-8EA6-973620C10066}" presName="childText" presStyleLbl="conFgAcc1" presStyleIdx="3" presStyleCnt="5">
        <dgm:presLayoutVars>
          <dgm:bulletEnabled val="1"/>
        </dgm:presLayoutVars>
      </dgm:prSet>
      <dgm:spPr/>
    </dgm:pt>
    <dgm:pt modelId="{D6309697-AE43-4EA5-8312-C5C02E18A2EC}" type="pres">
      <dgm:prSet presAssocID="{A98D4707-1841-433E-989C-91AF1641EDD5}" presName="spaceBetweenRectangles" presStyleCnt="0"/>
      <dgm:spPr/>
    </dgm:pt>
    <dgm:pt modelId="{8B15FA49-8384-4E4F-82E3-B808FFDEC69D}" type="pres">
      <dgm:prSet presAssocID="{124F4AE8-369E-476E-836D-FC505E6DAAAD}" presName="parentLin" presStyleCnt="0"/>
      <dgm:spPr/>
    </dgm:pt>
    <dgm:pt modelId="{EB202E29-C244-44BA-9149-53C4463843C9}" type="pres">
      <dgm:prSet presAssocID="{124F4AE8-369E-476E-836D-FC505E6DAAAD}" presName="parentLeftMargin" presStyleLbl="node1" presStyleIdx="3" presStyleCnt="5"/>
      <dgm:spPr/>
    </dgm:pt>
    <dgm:pt modelId="{7A71AA47-8B15-4AB3-A82E-8F37F7F8E9A4}" type="pres">
      <dgm:prSet presAssocID="{124F4AE8-369E-476E-836D-FC505E6DAAA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919592B-B037-4773-8499-E258E5386016}" type="pres">
      <dgm:prSet presAssocID="{124F4AE8-369E-476E-836D-FC505E6DAAAD}" presName="negativeSpace" presStyleCnt="0"/>
      <dgm:spPr/>
    </dgm:pt>
    <dgm:pt modelId="{482F0D7B-BBB6-4000-9FFA-B8C2F01E0E51}" type="pres">
      <dgm:prSet presAssocID="{124F4AE8-369E-476E-836D-FC505E6DAAA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6F6A51C-8D28-4184-8F98-BFCF330E6768}" type="presOf" srcId="{5C30CF99-16AD-4640-ABB1-210B4206F16B}" destId="{482F0D7B-BBB6-4000-9FFA-B8C2F01E0E51}" srcOrd="0" destOrd="0" presId="urn:microsoft.com/office/officeart/2005/8/layout/list1"/>
    <dgm:cxn modelId="{9C8F7B37-5D68-4221-97EE-9BD4CA7FB8C5}" type="presOf" srcId="{94296115-8397-4B72-8EA6-973620C10066}" destId="{D04C5558-C255-48C1-A950-CE58C023A0E9}" srcOrd="1" destOrd="0" presId="urn:microsoft.com/office/officeart/2005/8/layout/list1"/>
    <dgm:cxn modelId="{6609583E-9481-4FF8-993D-45D65146C392}" srcId="{E310FEDC-A0CD-43A6-8438-81FE3698AA1E}" destId="{50D78236-E213-49E0-9C3A-A53FFE1182DC}" srcOrd="2" destOrd="0" parTransId="{3EC60594-B1B3-4EAF-878E-8EEDB1206377}" sibTransId="{0459AD57-D491-45EA-972E-A38FB762725B}"/>
    <dgm:cxn modelId="{2A31BE5E-59C1-405B-A375-3EC4CEE08EDB}" type="presOf" srcId="{94296115-8397-4B72-8EA6-973620C10066}" destId="{BD59CED4-55BF-4262-9540-438E11BE995F}" srcOrd="0" destOrd="0" presId="urn:microsoft.com/office/officeart/2005/8/layout/list1"/>
    <dgm:cxn modelId="{425F0C6F-5F1E-4AE1-A236-6AC25B22452A}" srcId="{E310FEDC-A0CD-43A6-8438-81FE3698AA1E}" destId="{D114063E-F9E6-4940-8777-A8F406592716}" srcOrd="1" destOrd="0" parTransId="{2B373022-C0E4-4917-BC9B-B8B238F84594}" sibTransId="{F816E07A-68E9-4139-9355-3239CA9DF907}"/>
    <dgm:cxn modelId="{EA686955-A066-447B-8EC7-2188698B95AB}" srcId="{E310FEDC-A0CD-43A6-8438-81FE3698AA1E}" destId="{94296115-8397-4B72-8EA6-973620C10066}" srcOrd="3" destOrd="0" parTransId="{DE03E462-57AE-42FA-8FB9-133FDA63471B}" sibTransId="{A98D4707-1841-433E-989C-91AF1641EDD5}"/>
    <dgm:cxn modelId="{418DCD55-0F24-4B7B-8212-896A25D9610B}" type="presOf" srcId="{124F4AE8-369E-476E-836D-FC505E6DAAAD}" destId="{EB202E29-C244-44BA-9149-53C4463843C9}" srcOrd="0" destOrd="0" presId="urn:microsoft.com/office/officeart/2005/8/layout/list1"/>
    <dgm:cxn modelId="{55F5638A-F6AF-4382-95C8-302AE23D9594}" type="presOf" srcId="{E310FEDC-A0CD-43A6-8438-81FE3698AA1E}" destId="{58A86211-FC29-4069-AE62-A615D2A07646}" srcOrd="0" destOrd="0" presId="urn:microsoft.com/office/officeart/2005/8/layout/list1"/>
    <dgm:cxn modelId="{E28A458C-BDA1-4487-B419-D5F8CF26310B}" type="presOf" srcId="{124F4AE8-369E-476E-836D-FC505E6DAAAD}" destId="{7A71AA47-8B15-4AB3-A82E-8F37F7F8E9A4}" srcOrd="1" destOrd="0" presId="urn:microsoft.com/office/officeart/2005/8/layout/list1"/>
    <dgm:cxn modelId="{D5A92398-8114-481B-AA0C-7E86D55990EC}" srcId="{124F4AE8-369E-476E-836D-FC505E6DAAAD}" destId="{5C30CF99-16AD-4640-ABB1-210B4206F16B}" srcOrd="0" destOrd="0" parTransId="{15CC2D92-DF6F-4AB0-8729-0FE2847DD68B}" sibTransId="{226CD71E-021A-4171-933B-2DD858553597}"/>
    <dgm:cxn modelId="{7F9606B6-9221-4D28-99CF-16C6CAD8171B}" type="presOf" srcId="{50D78236-E213-49E0-9C3A-A53FFE1182DC}" destId="{5C27505D-BE44-486D-AAF4-086922C90050}" srcOrd="1" destOrd="0" presId="urn:microsoft.com/office/officeart/2005/8/layout/list1"/>
    <dgm:cxn modelId="{AD51C6BD-6C20-4116-B64F-A9206B6D2F39}" type="presOf" srcId="{D114063E-F9E6-4940-8777-A8F406592716}" destId="{D97B9411-5E75-4CE7-BA55-9036B80C6630}" srcOrd="1" destOrd="0" presId="urn:microsoft.com/office/officeart/2005/8/layout/list1"/>
    <dgm:cxn modelId="{D85DD7CB-205B-482C-9960-B8877F762BC6}" type="presOf" srcId="{D114063E-F9E6-4940-8777-A8F406592716}" destId="{96340EE2-5DDF-4742-B65B-7E85CC3C73F3}" srcOrd="0" destOrd="0" presId="urn:microsoft.com/office/officeart/2005/8/layout/list1"/>
    <dgm:cxn modelId="{5BF7BFDB-374B-4397-A664-4D340AE9BDE0}" srcId="{E310FEDC-A0CD-43A6-8438-81FE3698AA1E}" destId="{124F4AE8-369E-476E-836D-FC505E6DAAAD}" srcOrd="4" destOrd="0" parTransId="{CB87EB6D-4FEA-44E3-909D-7357F4D70CA7}" sibTransId="{C7F9270B-C1C3-45FB-B37F-54385B62F862}"/>
    <dgm:cxn modelId="{730689E1-C104-485A-B4F2-44F7A1E1E277}" type="presOf" srcId="{697CF893-AB22-40DD-B424-E537C01BED3C}" destId="{6F13452A-A40F-4E91-B977-0C76CC8CB740}" srcOrd="1" destOrd="0" presId="urn:microsoft.com/office/officeart/2005/8/layout/list1"/>
    <dgm:cxn modelId="{81BD3DE2-08EE-4EA4-A840-687515C3EB73}" type="presOf" srcId="{697CF893-AB22-40DD-B424-E537C01BED3C}" destId="{D12FD628-D8C3-440A-A70E-CF771A2C474D}" srcOrd="0" destOrd="0" presId="urn:microsoft.com/office/officeart/2005/8/layout/list1"/>
    <dgm:cxn modelId="{CF8278ED-BE81-4F82-AB34-922BB976FA8B}" srcId="{E310FEDC-A0CD-43A6-8438-81FE3698AA1E}" destId="{697CF893-AB22-40DD-B424-E537C01BED3C}" srcOrd="0" destOrd="0" parTransId="{22E9DB48-BDAF-4F58-AD3A-480BFF5DEACE}" sibTransId="{2285573B-DC35-4211-9399-FD4FB2526B07}"/>
    <dgm:cxn modelId="{0A9719FB-0468-4D2C-B607-9BFE0661C949}" type="presOf" srcId="{50D78236-E213-49E0-9C3A-A53FFE1182DC}" destId="{8F0ECC8A-EAF6-4BB8-90E8-7B0490F32B08}" srcOrd="0" destOrd="0" presId="urn:microsoft.com/office/officeart/2005/8/layout/list1"/>
    <dgm:cxn modelId="{95CC9161-E345-430D-8ABD-279600121A5F}" type="presParOf" srcId="{58A86211-FC29-4069-AE62-A615D2A07646}" destId="{C7AF42B4-CEA6-4C95-9770-AB3C5BE5ADEB}" srcOrd="0" destOrd="0" presId="urn:microsoft.com/office/officeart/2005/8/layout/list1"/>
    <dgm:cxn modelId="{CE1679AC-87E3-4051-865A-A66164A7E204}" type="presParOf" srcId="{C7AF42B4-CEA6-4C95-9770-AB3C5BE5ADEB}" destId="{D12FD628-D8C3-440A-A70E-CF771A2C474D}" srcOrd="0" destOrd="0" presId="urn:microsoft.com/office/officeart/2005/8/layout/list1"/>
    <dgm:cxn modelId="{233A1B66-92AC-4CA2-B3DA-7AF3995C5F5D}" type="presParOf" srcId="{C7AF42B4-CEA6-4C95-9770-AB3C5BE5ADEB}" destId="{6F13452A-A40F-4E91-B977-0C76CC8CB740}" srcOrd="1" destOrd="0" presId="urn:microsoft.com/office/officeart/2005/8/layout/list1"/>
    <dgm:cxn modelId="{60FA4C2C-24B4-4B4A-A1BC-CCD914778F03}" type="presParOf" srcId="{58A86211-FC29-4069-AE62-A615D2A07646}" destId="{82FBA308-1706-4D99-B4F7-981AFAB4C26C}" srcOrd="1" destOrd="0" presId="urn:microsoft.com/office/officeart/2005/8/layout/list1"/>
    <dgm:cxn modelId="{A50D29D8-839D-403E-A3F0-5697AEFB14B0}" type="presParOf" srcId="{58A86211-FC29-4069-AE62-A615D2A07646}" destId="{39BC1E48-53C4-477F-8E54-2A59994322AD}" srcOrd="2" destOrd="0" presId="urn:microsoft.com/office/officeart/2005/8/layout/list1"/>
    <dgm:cxn modelId="{87215133-B167-4B31-8AB4-3946379CA1F1}" type="presParOf" srcId="{58A86211-FC29-4069-AE62-A615D2A07646}" destId="{B8C52BFB-21F0-4471-AEE5-560242A9BA25}" srcOrd="3" destOrd="0" presId="urn:microsoft.com/office/officeart/2005/8/layout/list1"/>
    <dgm:cxn modelId="{449BBE2C-99AC-49C1-A6E0-9CD91EBA5C61}" type="presParOf" srcId="{58A86211-FC29-4069-AE62-A615D2A07646}" destId="{352F2C19-525C-4F66-AD94-1ADA36DADFDA}" srcOrd="4" destOrd="0" presId="urn:microsoft.com/office/officeart/2005/8/layout/list1"/>
    <dgm:cxn modelId="{1531C04C-A3A4-4F90-9B17-59F2E59582E7}" type="presParOf" srcId="{352F2C19-525C-4F66-AD94-1ADA36DADFDA}" destId="{96340EE2-5DDF-4742-B65B-7E85CC3C73F3}" srcOrd="0" destOrd="0" presId="urn:microsoft.com/office/officeart/2005/8/layout/list1"/>
    <dgm:cxn modelId="{BA5FB5CD-461A-4EDA-8313-7BF7A1578A56}" type="presParOf" srcId="{352F2C19-525C-4F66-AD94-1ADA36DADFDA}" destId="{D97B9411-5E75-4CE7-BA55-9036B80C6630}" srcOrd="1" destOrd="0" presId="urn:microsoft.com/office/officeart/2005/8/layout/list1"/>
    <dgm:cxn modelId="{366209FB-2B3E-4431-95B7-CB5541B6A79F}" type="presParOf" srcId="{58A86211-FC29-4069-AE62-A615D2A07646}" destId="{0228FCAC-ACC9-4C4C-A737-A658DC56F5BA}" srcOrd="5" destOrd="0" presId="urn:microsoft.com/office/officeart/2005/8/layout/list1"/>
    <dgm:cxn modelId="{EC3E4FC6-69C6-4BB8-AD3E-BB807C04345B}" type="presParOf" srcId="{58A86211-FC29-4069-AE62-A615D2A07646}" destId="{CA5FF6CF-B09A-432C-A620-8B308CD5E8A3}" srcOrd="6" destOrd="0" presId="urn:microsoft.com/office/officeart/2005/8/layout/list1"/>
    <dgm:cxn modelId="{705DDD4F-3886-43C9-BAFC-8CAC184C22D2}" type="presParOf" srcId="{58A86211-FC29-4069-AE62-A615D2A07646}" destId="{D28B2722-EC89-4C02-A6F7-FC5F160A6E9E}" srcOrd="7" destOrd="0" presId="urn:microsoft.com/office/officeart/2005/8/layout/list1"/>
    <dgm:cxn modelId="{DF4D187A-BC72-4F7E-A436-F90C87CD48FF}" type="presParOf" srcId="{58A86211-FC29-4069-AE62-A615D2A07646}" destId="{A9BA46DA-FFF8-466D-A3E0-155E605514A0}" srcOrd="8" destOrd="0" presId="urn:microsoft.com/office/officeart/2005/8/layout/list1"/>
    <dgm:cxn modelId="{D233BAD6-0DC2-4BBB-ABBC-BCEE099ADC31}" type="presParOf" srcId="{A9BA46DA-FFF8-466D-A3E0-155E605514A0}" destId="{8F0ECC8A-EAF6-4BB8-90E8-7B0490F32B08}" srcOrd="0" destOrd="0" presId="urn:microsoft.com/office/officeart/2005/8/layout/list1"/>
    <dgm:cxn modelId="{F73EDEBF-3B63-4297-9950-78ACA9A12C03}" type="presParOf" srcId="{A9BA46DA-FFF8-466D-A3E0-155E605514A0}" destId="{5C27505D-BE44-486D-AAF4-086922C90050}" srcOrd="1" destOrd="0" presId="urn:microsoft.com/office/officeart/2005/8/layout/list1"/>
    <dgm:cxn modelId="{5CCAC4D6-7BBA-4947-8179-CECFC1F82CBB}" type="presParOf" srcId="{58A86211-FC29-4069-AE62-A615D2A07646}" destId="{A2F229A4-4D42-46EC-A05D-67D886ACFFD4}" srcOrd="9" destOrd="0" presId="urn:microsoft.com/office/officeart/2005/8/layout/list1"/>
    <dgm:cxn modelId="{DB677631-FEC8-465C-9AD7-99A9A914D3E9}" type="presParOf" srcId="{58A86211-FC29-4069-AE62-A615D2A07646}" destId="{2D56085F-844E-4D73-B037-7DDB96204A27}" srcOrd="10" destOrd="0" presId="urn:microsoft.com/office/officeart/2005/8/layout/list1"/>
    <dgm:cxn modelId="{F9DA60E8-093D-49A2-801F-09F838F98A6E}" type="presParOf" srcId="{58A86211-FC29-4069-AE62-A615D2A07646}" destId="{CCC0B0AC-C21C-4BC9-BD49-247A93D552E4}" srcOrd="11" destOrd="0" presId="urn:microsoft.com/office/officeart/2005/8/layout/list1"/>
    <dgm:cxn modelId="{D37E0308-9BE5-4196-A5B6-68908926FCAD}" type="presParOf" srcId="{58A86211-FC29-4069-AE62-A615D2A07646}" destId="{DBD4A2C5-3271-4795-A756-78B70CAAAEA8}" srcOrd="12" destOrd="0" presId="urn:microsoft.com/office/officeart/2005/8/layout/list1"/>
    <dgm:cxn modelId="{465C6C8F-F2AA-4FAC-B1BA-2FC7ABABAC8F}" type="presParOf" srcId="{DBD4A2C5-3271-4795-A756-78B70CAAAEA8}" destId="{BD59CED4-55BF-4262-9540-438E11BE995F}" srcOrd="0" destOrd="0" presId="urn:microsoft.com/office/officeart/2005/8/layout/list1"/>
    <dgm:cxn modelId="{F87317AC-B4FB-4CB5-995D-601FC42071CF}" type="presParOf" srcId="{DBD4A2C5-3271-4795-A756-78B70CAAAEA8}" destId="{D04C5558-C255-48C1-A950-CE58C023A0E9}" srcOrd="1" destOrd="0" presId="urn:microsoft.com/office/officeart/2005/8/layout/list1"/>
    <dgm:cxn modelId="{787E1394-50C0-45AC-BE41-DF9D62C85AEB}" type="presParOf" srcId="{58A86211-FC29-4069-AE62-A615D2A07646}" destId="{27AF9120-4F51-4BA8-823F-B72FBEA56A11}" srcOrd="13" destOrd="0" presId="urn:microsoft.com/office/officeart/2005/8/layout/list1"/>
    <dgm:cxn modelId="{EF9FD14B-80FA-46E5-8FB0-523C8A537C48}" type="presParOf" srcId="{58A86211-FC29-4069-AE62-A615D2A07646}" destId="{CE0A5A17-B68D-4795-B601-E4D90E51D34E}" srcOrd="14" destOrd="0" presId="urn:microsoft.com/office/officeart/2005/8/layout/list1"/>
    <dgm:cxn modelId="{7AC05472-2DD2-482B-A20A-3F08F0924801}" type="presParOf" srcId="{58A86211-FC29-4069-AE62-A615D2A07646}" destId="{D6309697-AE43-4EA5-8312-C5C02E18A2EC}" srcOrd="15" destOrd="0" presId="urn:microsoft.com/office/officeart/2005/8/layout/list1"/>
    <dgm:cxn modelId="{D0E9F586-BDE4-48E8-8BC8-25704C539966}" type="presParOf" srcId="{58A86211-FC29-4069-AE62-A615D2A07646}" destId="{8B15FA49-8384-4E4F-82E3-B808FFDEC69D}" srcOrd="16" destOrd="0" presId="urn:microsoft.com/office/officeart/2005/8/layout/list1"/>
    <dgm:cxn modelId="{90DFDBD4-A776-41BD-8500-216181DA64E7}" type="presParOf" srcId="{8B15FA49-8384-4E4F-82E3-B808FFDEC69D}" destId="{EB202E29-C244-44BA-9149-53C4463843C9}" srcOrd="0" destOrd="0" presId="urn:microsoft.com/office/officeart/2005/8/layout/list1"/>
    <dgm:cxn modelId="{AFBB19DC-28A6-45FF-9B97-5E29587499F0}" type="presParOf" srcId="{8B15FA49-8384-4E4F-82E3-B808FFDEC69D}" destId="{7A71AA47-8B15-4AB3-A82E-8F37F7F8E9A4}" srcOrd="1" destOrd="0" presId="urn:microsoft.com/office/officeart/2005/8/layout/list1"/>
    <dgm:cxn modelId="{F01C307E-7985-44D1-B191-291176E796FC}" type="presParOf" srcId="{58A86211-FC29-4069-AE62-A615D2A07646}" destId="{B919592B-B037-4773-8499-E258E5386016}" srcOrd="17" destOrd="0" presId="urn:microsoft.com/office/officeart/2005/8/layout/list1"/>
    <dgm:cxn modelId="{FBFA8E89-EF47-42D1-AF75-BBA076903403}" type="presParOf" srcId="{58A86211-FC29-4069-AE62-A615D2A07646}" destId="{482F0D7B-BBB6-4000-9FFA-B8C2F01E0E5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3EB94-AB54-45C1-9AD8-03BB36C66FA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AC38195-9EC2-428C-ABE3-7163B7B3B958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venir Next LT Pro"/>
            </a:rPr>
            <a:t>Do's</a:t>
          </a:r>
          <a:endParaRPr lang="en-US"/>
        </a:p>
      </dgm:t>
    </dgm:pt>
    <dgm:pt modelId="{FB2CDD00-2E80-460E-BB0F-AC87C2DD43FA}" type="parTrans" cxnId="{07DE7F45-A46A-40F6-B0E4-31C493B41CE1}">
      <dgm:prSet/>
      <dgm:spPr/>
      <dgm:t>
        <a:bodyPr/>
        <a:lstStyle/>
        <a:p>
          <a:endParaRPr lang="en-US"/>
        </a:p>
      </dgm:t>
    </dgm:pt>
    <dgm:pt modelId="{51514CC9-6E9E-4D33-B48F-2937CAC127D3}" type="sibTrans" cxnId="{07DE7F45-A46A-40F6-B0E4-31C493B41CE1}">
      <dgm:prSet/>
      <dgm:spPr/>
      <dgm:t>
        <a:bodyPr/>
        <a:lstStyle/>
        <a:p>
          <a:endParaRPr lang="en-US"/>
        </a:p>
      </dgm:t>
    </dgm:pt>
    <dgm:pt modelId="{7255083E-E774-4D7B-803F-1C9AE70ABF4F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Get pre-approval for purchases according to department policy </a:t>
          </a:r>
          <a:endParaRPr lang="en-US"/>
        </a:p>
      </dgm:t>
    </dgm:pt>
    <dgm:pt modelId="{24B74DAC-F659-4509-97BB-B8C77FF4A662}" type="parTrans" cxnId="{46F15B80-5BB2-4C7B-9793-9D66553387F0}">
      <dgm:prSet/>
      <dgm:spPr/>
      <dgm:t>
        <a:bodyPr/>
        <a:lstStyle/>
        <a:p>
          <a:endParaRPr lang="en-US"/>
        </a:p>
      </dgm:t>
    </dgm:pt>
    <dgm:pt modelId="{A3CA54DB-7303-4493-9CB8-6F3AA30C933C}" type="sibTrans" cxnId="{46F15B80-5BB2-4C7B-9793-9D66553387F0}">
      <dgm:prSet/>
      <dgm:spPr/>
      <dgm:t>
        <a:bodyPr/>
        <a:lstStyle/>
        <a:p>
          <a:endParaRPr lang="en-US"/>
        </a:p>
      </dgm:t>
    </dgm:pt>
    <dgm:pt modelId="{5B6EFE29-B8E7-49B5-A620-F718943148E9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venir Next LT Pro"/>
            </a:rPr>
            <a:t>Save receipts and invoices to attach to your monthly reconcilement</a:t>
          </a:r>
        </a:p>
        <a:p>
          <a:pPr>
            <a:lnSpc>
              <a:spcPct val="100000"/>
            </a:lnSpc>
          </a:pPr>
          <a:endParaRPr lang="en-US" dirty="0"/>
        </a:p>
      </dgm:t>
    </dgm:pt>
    <dgm:pt modelId="{7D1CBC48-D062-4644-B959-8194F4804EDA}" type="parTrans" cxnId="{A920A396-9416-4218-9271-47CB760BD4BF}">
      <dgm:prSet/>
      <dgm:spPr/>
      <dgm:t>
        <a:bodyPr/>
        <a:lstStyle/>
        <a:p>
          <a:endParaRPr lang="en-US"/>
        </a:p>
      </dgm:t>
    </dgm:pt>
    <dgm:pt modelId="{65B8F529-16F5-4819-8AB3-EF4D792E5F8E}" type="sibTrans" cxnId="{A920A396-9416-4218-9271-47CB760BD4BF}">
      <dgm:prSet/>
      <dgm:spPr/>
      <dgm:t>
        <a:bodyPr/>
        <a:lstStyle/>
        <a:p>
          <a:endParaRPr lang="en-US"/>
        </a:p>
      </dgm:t>
    </dgm:pt>
    <dgm:pt modelId="{FEF462CF-0FC4-486B-A635-75617AC6A1F1}">
      <dgm:prSet phldrT="[Text]"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venir Next LT Pro"/>
            </a:rPr>
            <a:t>Don'ts</a:t>
          </a:r>
          <a:endParaRPr lang="en-US"/>
        </a:p>
      </dgm:t>
    </dgm:pt>
    <dgm:pt modelId="{C567BAED-4D31-480D-95CC-3CBFD250C8E8}" type="parTrans" cxnId="{488CC586-865D-45DE-A8DD-73FCE6EB5638}">
      <dgm:prSet/>
      <dgm:spPr/>
      <dgm:t>
        <a:bodyPr/>
        <a:lstStyle/>
        <a:p>
          <a:endParaRPr lang="en-US"/>
        </a:p>
      </dgm:t>
    </dgm:pt>
    <dgm:pt modelId="{F2E330B9-FB34-4129-A6DA-F7947B087B40}" type="sibTrans" cxnId="{488CC586-865D-45DE-A8DD-73FCE6EB5638}">
      <dgm:prSet/>
      <dgm:spPr/>
      <dgm:t>
        <a:bodyPr/>
        <a:lstStyle/>
        <a:p>
          <a:endParaRPr lang="en-US"/>
        </a:p>
      </dgm:t>
    </dgm:pt>
    <dgm:pt modelId="{CE0353B5-8F43-400F-88F3-DE003D3BA30B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Make personal charges with your P-Card</a:t>
          </a:r>
        </a:p>
      </dgm:t>
    </dgm:pt>
    <dgm:pt modelId="{C3F1C9DB-75F1-473E-ABCF-BDCC9F98EED2}" type="parTrans" cxnId="{BF9A6407-D2E5-4B6F-9F79-3BEFDE391D5E}">
      <dgm:prSet/>
      <dgm:spPr/>
      <dgm:t>
        <a:bodyPr/>
        <a:lstStyle/>
        <a:p>
          <a:endParaRPr lang="en-US"/>
        </a:p>
      </dgm:t>
    </dgm:pt>
    <dgm:pt modelId="{591CB666-738B-4E46-A333-B38CFF2403E4}" type="sibTrans" cxnId="{BF9A6407-D2E5-4B6F-9F79-3BEFDE391D5E}">
      <dgm:prSet/>
      <dgm:spPr/>
      <dgm:t>
        <a:bodyPr/>
        <a:lstStyle/>
        <a:p>
          <a:endParaRPr lang="en-US"/>
        </a:p>
      </dgm:t>
    </dgm:pt>
    <dgm:pt modelId="{912A4FA9-6255-49A3-A4E3-2E8D00842B9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Split transactions to circumvent card limits</a:t>
          </a:r>
        </a:p>
      </dgm:t>
    </dgm:pt>
    <dgm:pt modelId="{EBC7CCE2-727D-472A-8275-243294380984}" type="parTrans" cxnId="{8F9CE4D4-7251-45CB-9017-FB6197EED1FC}">
      <dgm:prSet/>
      <dgm:spPr/>
      <dgm:t>
        <a:bodyPr/>
        <a:lstStyle/>
        <a:p>
          <a:endParaRPr lang="en-US"/>
        </a:p>
      </dgm:t>
    </dgm:pt>
    <dgm:pt modelId="{12F7F914-3F0C-4280-BC6F-367816EF1F8A}" type="sibTrans" cxnId="{8F9CE4D4-7251-45CB-9017-FB6197EED1FC}">
      <dgm:prSet/>
      <dgm:spPr/>
      <dgm:t>
        <a:bodyPr/>
        <a:lstStyle/>
        <a:p>
          <a:endParaRPr lang="en-US"/>
        </a:p>
      </dgm:t>
    </dgm:pt>
    <dgm:pt modelId="{E2DDE2E4-C281-42ED-B003-72F27B80ED5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Use your P-card to add funds to your One Card</a:t>
          </a:r>
          <a:endParaRPr lang="en-US"/>
        </a:p>
      </dgm:t>
    </dgm:pt>
    <dgm:pt modelId="{414D2CB8-30BF-489A-B2BA-EC90F17AF2A6}" type="parTrans" cxnId="{0BD0625A-594D-4691-85E0-E86A8C53A17F}">
      <dgm:prSet/>
      <dgm:spPr/>
      <dgm:t>
        <a:bodyPr/>
        <a:lstStyle/>
        <a:p>
          <a:endParaRPr lang="en-US"/>
        </a:p>
      </dgm:t>
    </dgm:pt>
    <dgm:pt modelId="{B29880CD-C0F3-465E-A0CA-C49C631E0534}" type="sibTrans" cxnId="{0BD0625A-594D-4691-85E0-E86A8C53A17F}">
      <dgm:prSet/>
      <dgm:spPr/>
      <dgm:t>
        <a:bodyPr/>
        <a:lstStyle/>
        <a:p>
          <a:endParaRPr lang="en-US"/>
        </a:p>
      </dgm:t>
    </dgm:pt>
    <dgm:pt modelId="{4FFE43EE-4D4A-4862-A004-6064B06E19C5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>
              <a:latin typeface="Avenir Next LT Pro"/>
            </a:rPr>
            <a:t>Security </a:t>
          </a:r>
        </a:p>
      </dgm:t>
    </dgm:pt>
    <dgm:pt modelId="{8BF953ED-EC5E-41C9-8536-D21E06CD8731}" type="parTrans" cxnId="{46CBFFA9-23DC-4ECA-80C8-4C25EA4DB544}">
      <dgm:prSet/>
      <dgm:spPr/>
      <dgm:t>
        <a:bodyPr/>
        <a:lstStyle/>
        <a:p>
          <a:endParaRPr lang="en-US"/>
        </a:p>
      </dgm:t>
    </dgm:pt>
    <dgm:pt modelId="{DD725439-0901-4A87-BF16-44FCB6AF2EE4}" type="sibTrans" cxnId="{46CBFFA9-23DC-4ECA-80C8-4C25EA4DB544}">
      <dgm:prSet/>
      <dgm:spPr/>
      <dgm:t>
        <a:bodyPr/>
        <a:lstStyle/>
        <a:p>
          <a:endParaRPr lang="en-US"/>
        </a:p>
      </dgm:t>
    </dgm:pt>
    <dgm:pt modelId="{07665147-4DD0-44AC-AFDE-70E72690013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Card and card number must only be used by the cardholder </a:t>
          </a:r>
        </a:p>
      </dgm:t>
    </dgm:pt>
    <dgm:pt modelId="{D185635D-86C1-46F5-B0AB-113DB6EE313C}" type="parTrans" cxnId="{DB31D2A2-E865-4172-AEB1-AD975F29C948}">
      <dgm:prSet/>
      <dgm:spPr/>
      <dgm:t>
        <a:bodyPr/>
        <a:lstStyle/>
        <a:p>
          <a:endParaRPr lang="en-US"/>
        </a:p>
      </dgm:t>
    </dgm:pt>
    <dgm:pt modelId="{207CB239-67D0-477F-BDA7-A653660040D1}" type="sibTrans" cxnId="{DB31D2A2-E865-4172-AEB1-AD975F29C948}">
      <dgm:prSet/>
      <dgm:spPr/>
      <dgm:t>
        <a:bodyPr/>
        <a:lstStyle/>
        <a:p>
          <a:endParaRPr lang="en-US"/>
        </a:p>
      </dgm:t>
    </dgm:pt>
    <dgm:pt modelId="{BAF619C3-4475-4E25-B5F8-3E6527D79D90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Secure the card at all times, just as you would your own </a:t>
          </a:r>
        </a:p>
      </dgm:t>
    </dgm:pt>
    <dgm:pt modelId="{E492F7CC-EF15-4AC6-B813-00B047305E6C}" type="parTrans" cxnId="{24839744-796D-4422-AC12-3B5F676717E0}">
      <dgm:prSet/>
      <dgm:spPr/>
      <dgm:t>
        <a:bodyPr/>
        <a:lstStyle/>
        <a:p>
          <a:endParaRPr lang="en-US"/>
        </a:p>
      </dgm:t>
    </dgm:pt>
    <dgm:pt modelId="{7FA6F779-F74D-4796-AD97-D7EBFF74092D}" type="sibTrans" cxnId="{24839744-796D-4422-AC12-3B5F676717E0}">
      <dgm:prSet/>
      <dgm:spPr/>
      <dgm:t>
        <a:bodyPr/>
        <a:lstStyle/>
        <a:p>
          <a:endParaRPr lang="en-US"/>
        </a:p>
      </dgm:t>
    </dgm:pt>
    <dgm:pt modelId="{99FB2CD2-C7EE-497E-840C-2C20978B5E6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venir Next LT Pro"/>
            </a:rPr>
            <a:t>If the card is stolen, contact a P-card Administrator immediately or the bank if after hours</a:t>
          </a:r>
          <a:endParaRPr lang="en-US"/>
        </a:p>
      </dgm:t>
    </dgm:pt>
    <dgm:pt modelId="{8E19E5CF-88C8-4EC0-8240-9D1C1B0F5193}" type="parTrans" cxnId="{6CA9B519-B92E-4D6E-95E0-4590F1BA9D0D}">
      <dgm:prSet/>
      <dgm:spPr/>
      <dgm:t>
        <a:bodyPr/>
        <a:lstStyle/>
        <a:p>
          <a:endParaRPr lang="en-US"/>
        </a:p>
      </dgm:t>
    </dgm:pt>
    <dgm:pt modelId="{1B6842E4-DC32-4F4A-92A2-A8BA547BCDB0}" type="sibTrans" cxnId="{6CA9B519-B92E-4D6E-95E0-4590F1BA9D0D}">
      <dgm:prSet/>
      <dgm:spPr/>
      <dgm:t>
        <a:bodyPr/>
        <a:lstStyle/>
        <a:p>
          <a:endParaRPr lang="en-US"/>
        </a:p>
      </dgm:t>
    </dgm:pt>
    <dgm:pt modelId="{2FFBB134-F240-4427-9B50-2990A28DFCD5}" type="pres">
      <dgm:prSet presAssocID="{4403EB94-AB54-45C1-9AD8-03BB36C66FA7}" presName="root" presStyleCnt="0">
        <dgm:presLayoutVars>
          <dgm:dir/>
          <dgm:resizeHandles val="exact"/>
        </dgm:presLayoutVars>
      </dgm:prSet>
      <dgm:spPr/>
    </dgm:pt>
    <dgm:pt modelId="{17C2FC95-AB58-4FBB-AC21-EA295B443D45}" type="pres">
      <dgm:prSet presAssocID="{8AC38195-9EC2-428C-ABE3-7163B7B3B958}" presName="compNode" presStyleCnt="0"/>
      <dgm:spPr/>
    </dgm:pt>
    <dgm:pt modelId="{6DF32477-F6D9-48F3-89CE-A52785B70B35}" type="pres">
      <dgm:prSet presAssocID="{8AC38195-9EC2-428C-ABE3-7163B7B3B9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9EECB3DA-4385-40A9-8999-5091DC213ECB}" type="pres">
      <dgm:prSet presAssocID="{8AC38195-9EC2-428C-ABE3-7163B7B3B958}" presName="iconSpace" presStyleCnt="0"/>
      <dgm:spPr/>
    </dgm:pt>
    <dgm:pt modelId="{C8099E14-DC50-4813-89AD-0515283D8AF6}" type="pres">
      <dgm:prSet presAssocID="{8AC38195-9EC2-428C-ABE3-7163B7B3B958}" presName="parTx" presStyleLbl="revTx" presStyleIdx="0" presStyleCnt="6">
        <dgm:presLayoutVars>
          <dgm:chMax val="0"/>
          <dgm:chPref val="0"/>
        </dgm:presLayoutVars>
      </dgm:prSet>
      <dgm:spPr/>
    </dgm:pt>
    <dgm:pt modelId="{F3E164F2-7183-43CE-9F2C-45AA959131C4}" type="pres">
      <dgm:prSet presAssocID="{8AC38195-9EC2-428C-ABE3-7163B7B3B958}" presName="txSpace" presStyleCnt="0"/>
      <dgm:spPr/>
    </dgm:pt>
    <dgm:pt modelId="{396D7D8C-47AB-4529-BCA2-1D06E9D92BC5}" type="pres">
      <dgm:prSet presAssocID="{8AC38195-9EC2-428C-ABE3-7163B7B3B958}" presName="desTx" presStyleLbl="revTx" presStyleIdx="1" presStyleCnt="6">
        <dgm:presLayoutVars/>
      </dgm:prSet>
      <dgm:spPr/>
    </dgm:pt>
    <dgm:pt modelId="{7DA77E9E-6337-4176-9DA6-11F6FB3F8CC5}" type="pres">
      <dgm:prSet presAssocID="{51514CC9-6E9E-4D33-B48F-2937CAC127D3}" presName="sibTrans" presStyleCnt="0"/>
      <dgm:spPr/>
    </dgm:pt>
    <dgm:pt modelId="{E7A7018D-510D-41B4-8969-E59217CBC6CE}" type="pres">
      <dgm:prSet presAssocID="{FEF462CF-0FC4-486B-A635-75617AC6A1F1}" presName="compNode" presStyleCnt="0"/>
      <dgm:spPr/>
    </dgm:pt>
    <dgm:pt modelId="{8234EE8E-257E-4F71-8DBE-2ED6A72AACEF}" type="pres">
      <dgm:prSet presAssocID="{FEF462CF-0FC4-486B-A635-75617AC6A1F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0862C492-4AEF-4813-BB0F-FFC52E62C263}" type="pres">
      <dgm:prSet presAssocID="{FEF462CF-0FC4-486B-A635-75617AC6A1F1}" presName="iconSpace" presStyleCnt="0"/>
      <dgm:spPr/>
    </dgm:pt>
    <dgm:pt modelId="{38D46781-4705-4DD3-AD9C-2AAAAF1FC516}" type="pres">
      <dgm:prSet presAssocID="{FEF462CF-0FC4-486B-A635-75617AC6A1F1}" presName="parTx" presStyleLbl="revTx" presStyleIdx="2" presStyleCnt="6">
        <dgm:presLayoutVars>
          <dgm:chMax val="0"/>
          <dgm:chPref val="0"/>
        </dgm:presLayoutVars>
      </dgm:prSet>
      <dgm:spPr/>
    </dgm:pt>
    <dgm:pt modelId="{CE6B26E1-0861-447A-AF42-E9FC7500B4FC}" type="pres">
      <dgm:prSet presAssocID="{FEF462CF-0FC4-486B-A635-75617AC6A1F1}" presName="txSpace" presStyleCnt="0"/>
      <dgm:spPr/>
    </dgm:pt>
    <dgm:pt modelId="{981B6EA8-F53A-43F3-8D5D-0F2C019B49FC}" type="pres">
      <dgm:prSet presAssocID="{FEF462CF-0FC4-486B-A635-75617AC6A1F1}" presName="desTx" presStyleLbl="revTx" presStyleIdx="3" presStyleCnt="6">
        <dgm:presLayoutVars/>
      </dgm:prSet>
      <dgm:spPr/>
    </dgm:pt>
    <dgm:pt modelId="{21315B1D-C5B0-4A0B-BF47-01C3E86C758B}" type="pres">
      <dgm:prSet presAssocID="{F2E330B9-FB34-4129-A6DA-F7947B087B40}" presName="sibTrans" presStyleCnt="0"/>
      <dgm:spPr/>
    </dgm:pt>
    <dgm:pt modelId="{E9B7A5FC-0C56-4821-895D-FBC88FF6CEAA}" type="pres">
      <dgm:prSet presAssocID="{4FFE43EE-4D4A-4862-A004-6064B06E19C5}" presName="compNode" presStyleCnt="0"/>
      <dgm:spPr/>
    </dgm:pt>
    <dgm:pt modelId="{5E9950C9-D9D2-4262-90DB-50A83699EC9D}" type="pres">
      <dgm:prSet presAssocID="{4FFE43EE-4D4A-4862-A004-6064B06E19C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5117547C-83B0-4724-B008-D050352659B8}" type="pres">
      <dgm:prSet presAssocID="{4FFE43EE-4D4A-4862-A004-6064B06E19C5}" presName="iconSpace" presStyleCnt="0"/>
      <dgm:spPr/>
    </dgm:pt>
    <dgm:pt modelId="{0FA30F86-4377-42A0-BB60-5B77DB9B0B6B}" type="pres">
      <dgm:prSet presAssocID="{4FFE43EE-4D4A-4862-A004-6064B06E19C5}" presName="parTx" presStyleLbl="revTx" presStyleIdx="4" presStyleCnt="6">
        <dgm:presLayoutVars>
          <dgm:chMax val="0"/>
          <dgm:chPref val="0"/>
        </dgm:presLayoutVars>
      </dgm:prSet>
      <dgm:spPr/>
    </dgm:pt>
    <dgm:pt modelId="{BB8FFA47-D356-4BDD-99F9-5DDD5D882529}" type="pres">
      <dgm:prSet presAssocID="{4FFE43EE-4D4A-4862-A004-6064B06E19C5}" presName="txSpace" presStyleCnt="0"/>
      <dgm:spPr/>
    </dgm:pt>
    <dgm:pt modelId="{98D45FB7-783D-4C82-B9E6-AB94E286D090}" type="pres">
      <dgm:prSet presAssocID="{4FFE43EE-4D4A-4862-A004-6064B06E19C5}" presName="desTx" presStyleLbl="revTx" presStyleIdx="5" presStyleCnt="6">
        <dgm:presLayoutVars/>
      </dgm:prSet>
      <dgm:spPr/>
    </dgm:pt>
  </dgm:ptLst>
  <dgm:cxnLst>
    <dgm:cxn modelId="{BF9A6407-D2E5-4B6F-9F79-3BEFDE391D5E}" srcId="{FEF462CF-0FC4-486B-A635-75617AC6A1F1}" destId="{CE0353B5-8F43-400F-88F3-DE003D3BA30B}" srcOrd="0" destOrd="0" parTransId="{C3F1C9DB-75F1-473E-ABCF-BDCC9F98EED2}" sibTransId="{591CB666-738B-4E46-A333-B38CFF2403E4}"/>
    <dgm:cxn modelId="{89B2A609-5588-4B8B-9DC0-6E77064049E1}" type="presOf" srcId="{912A4FA9-6255-49A3-A4E3-2E8D00842B96}" destId="{981B6EA8-F53A-43F3-8D5D-0F2C019B49FC}" srcOrd="0" destOrd="1" presId="urn:microsoft.com/office/officeart/2018/5/layout/CenteredIconLabelDescriptionList"/>
    <dgm:cxn modelId="{B1CEC20D-8305-4C34-9EF7-061167357864}" type="presOf" srcId="{E2DDE2E4-C281-42ED-B003-72F27B80ED5C}" destId="{981B6EA8-F53A-43F3-8D5D-0F2C019B49FC}" srcOrd="0" destOrd="2" presId="urn:microsoft.com/office/officeart/2018/5/layout/CenteredIconLabelDescriptionList"/>
    <dgm:cxn modelId="{D48CCF15-515D-4FF4-99E1-13492332248A}" type="presOf" srcId="{FEF462CF-0FC4-486B-A635-75617AC6A1F1}" destId="{38D46781-4705-4DD3-AD9C-2AAAAF1FC516}" srcOrd="0" destOrd="0" presId="urn:microsoft.com/office/officeart/2018/5/layout/CenteredIconLabelDescriptionList"/>
    <dgm:cxn modelId="{6CA9B519-B92E-4D6E-95E0-4590F1BA9D0D}" srcId="{4FFE43EE-4D4A-4862-A004-6064B06E19C5}" destId="{99FB2CD2-C7EE-497E-840C-2C20978B5E6E}" srcOrd="2" destOrd="0" parTransId="{8E19E5CF-88C8-4EC0-8240-9D1C1B0F5193}" sibTransId="{1B6842E4-DC32-4F4A-92A2-A8BA547BCDB0}"/>
    <dgm:cxn modelId="{9DC54E29-3E63-46BC-A897-03731AA57A91}" type="presOf" srcId="{BAF619C3-4475-4E25-B5F8-3E6527D79D90}" destId="{98D45FB7-783D-4C82-B9E6-AB94E286D090}" srcOrd="0" destOrd="1" presId="urn:microsoft.com/office/officeart/2018/5/layout/CenteredIconLabelDescriptionList"/>
    <dgm:cxn modelId="{29C62B34-B1E7-48BB-8589-D34715A54E31}" type="presOf" srcId="{4403EB94-AB54-45C1-9AD8-03BB36C66FA7}" destId="{2FFBB134-F240-4427-9B50-2990A28DFCD5}" srcOrd="0" destOrd="0" presId="urn:microsoft.com/office/officeart/2018/5/layout/CenteredIconLabelDescriptionList"/>
    <dgm:cxn modelId="{24839744-796D-4422-AC12-3B5F676717E0}" srcId="{4FFE43EE-4D4A-4862-A004-6064B06E19C5}" destId="{BAF619C3-4475-4E25-B5F8-3E6527D79D90}" srcOrd="1" destOrd="0" parTransId="{E492F7CC-EF15-4AC6-B813-00B047305E6C}" sibTransId="{7FA6F779-F74D-4796-AD97-D7EBFF74092D}"/>
    <dgm:cxn modelId="{07DE7F45-A46A-40F6-B0E4-31C493B41CE1}" srcId="{4403EB94-AB54-45C1-9AD8-03BB36C66FA7}" destId="{8AC38195-9EC2-428C-ABE3-7163B7B3B958}" srcOrd="0" destOrd="0" parTransId="{FB2CDD00-2E80-460E-BB0F-AC87C2DD43FA}" sibTransId="{51514CC9-6E9E-4D33-B48F-2937CAC127D3}"/>
    <dgm:cxn modelId="{5F61A158-AA49-46F5-97BC-29C40A113C8B}" type="presOf" srcId="{5B6EFE29-B8E7-49B5-A620-F718943148E9}" destId="{396D7D8C-47AB-4529-BCA2-1D06E9D92BC5}" srcOrd="0" destOrd="1" presId="urn:microsoft.com/office/officeart/2018/5/layout/CenteredIconLabelDescriptionList"/>
    <dgm:cxn modelId="{0BD0625A-594D-4691-85E0-E86A8C53A17F}" srcId="{FEF462CF-0FC4-486B-A635-75617AC6A1F1}" destId="{E2DDE2E4-C281-42ED-B003-72F27B80ED5C}" srcOrd="2" destOrd="0" parTransId="{414D2CB8-30BF-489A-B2BA-EC90F17AF2A6}" sibTransId="{B29880CD-C0F3-465E-A0CA-C49C631E0534}"/>
    <dgm:cxn modelId="{95CCB37E-A673-40E4-A538-5B621F83502A}" type="presOf" srcId="{CE0353B5-8F43-400F-88F3-DE003D3BA30B}" destId="{981B6EA8-F53A-43F3-8D5D-0F2C019B49FC}" srcOrd="0" destOrd="0" presId="urn:microsoft.com/office/officeart/2018/5/layout/CenteredIconLabelDescriptionList"/>
    <dgm:cxn modelId="{8E59487F-E2AD-48CB-A411-8C169153F1F2}" type="presOf" srcId="{8AC38195-9EC2-428C-ABE3-7163B7B3B958}" destId="{C8099E14-DC50-4813-89AD-0515283D8AF6}" srcOrd="0" destOrd="0" presId="urn:microsoft.com/office/officeart/2018/5/layout/CenteredIconLabelDescriptionList"/>
    <dgm:cxn modelId="{46F15B80-5BB2-4C7B-9793-9D66553387F0}" srcId="{8AC38195-9EC2-428C-ABE3-7163B7B3B958}" destId="{7255083E-E774-4D7B-803F-1C9AE70ABF4F}" srcOrd="0" destOrd="0" parTransId="{24B74DAC-F659-4509-97BB-B8C77FF4A662}" sibTransId="{A3CA54DB-7303-4493-9CB8-6F3AA30C933C}"/>
    <dgm:cxn modelId="{488CC586-865D-45DE-A8DD-73FCE6EB5638}" srcId="{4403EB94-AB54-45C1-9AD8-03BB36C66FA7}" destId="{FEF462CF-0FC4-486B-A635-75617AC6A1F1}" srcOrd="1" destOrd="0" parTransId="{C567BAED-4D31-480D-95CC-3CBFD250C8E8}" sibTransId="{F2E330B9-FB34-4129-A6DA-F7947B087B40}"/>
    <dgm:cxn modelId="{73490187-4038-436E-AFCE-8284579DF6DD}" type="presOf" srcId="{99FB2CD2-C7EE-497E-840C-2C20978B5E6E}" destId="{98D45FB7-783D-4C82-B9E6-AB94E286D090}" srcOrd="0" destOrd="2" presId="urn:microsoft.com/office/officeart/2018/5/layout/CenteredIconLabelDescriptionList"/>
    <dgm:cxn modelId="{A920A396-9416-4218-9271-47CB760BD4BF}" srcId="{8AC38195-9EC2-428C-ABE3-7163B7B3B958}" destId="{5B6EFE29-B8E7-49B5-A620-F718943148E9}" srcOrd="1" destOrd="0" parTransId="{7D1CBC48-D062-4644-B959-8194F4804EDA}" sibTransId="{65B8F529-16F5-4819-8AB3-EF4D792E5F8E}"/>
    <dgm:cxn modelId="{DB31D2A2-E865-4172-AEB1-AD975F29C948}" srcId="{4FFE43EE-4D4A-4862-A004-6064B06E19C5}" destId="{07665147-4DD0-44AC-AFDE-70E726900131}" srcOrd="0" destOrd="0" parTransId="{D185635D-86C1-46F5-B0AB-113DB6EE313C}" sibTransId="{207CB239-67D0-477F-BDA7-A653660040D1}"/>
    <dgm:cxn modelId="{46CBFFA9-23DC-4ECA-80C8-4C25EA4DB544}" srcId="{4403EB94-AB54-45C1-9AD8-03BB36C66FA7}" destId="{4FFE43EE-4D4A-4862-A004-6064B06E19C5}" srcOrd="2" destOrd="0" parTransId="{8BF953ED-EC5E-41C9-8536-D21E06CD8731}" sibTransId="{DD725439-0901-4A87-BF16-44FCB6AF2EE4}"/>
    <dgm:cxn modelId="{F96948CB-4128-476B-A282-2BA430C8DCC6}" type="presOf" srcId="{4FFE43EE-4D4A-4862-A004-6064B06E19C5}" destId="{0FA30F86-4377-42A0-BB60-5B77DB9B0B6B}" srcOrd="0" destOrd="0" presId="urn:microsoft.com/office/officeart/2018/5/layout/CenteredIconLabelDescriptionList"/>
    <dgm:cxn modelId="{98EE97CF-DE9B-4269-ABED-D958E3B0B2CD}" type="presOf" srcId="{7255083E-E774-4D7B-803F-1C9AE70ABF4F}" destId="{396D7D8C-47AB-4529-BCA2-1D06E9D92BC5}" srcOrd="0" destOrd="0" presId="urn:microsoft.com/office/officeart/2018/5/layout/CenteredIconLabelDescriptionList"/>
    <dgm:cxn modelId="{8F9CE4D4-7251-45CB-9017-FB6197EED1FC}" srcId="{FEF462CF-0FC4-486B-A635-75617AC6A1F1}" destId="{912A4FA9-6255-49A3-A4E3-2E8D00842B96}" srcOrd="1" destOrd="0" parTransId="{EBC7CCE2-727D-472A-8275-243294380984}" sibTransId="{12F7F914-3F0C-4280-BC6F-367816EF1F8A}"/>
    <dgm:cxn modelId="{88BB8EFB-02C5-4628-B005-AED241C112C0}" type="presOf" srcId="{07665147-4DD0-44AC-AFDE-70E726900131}" destId="{98D45FB7-783D-4C82-B9E6-AB94E286D090}" srcOrd="0" destOrd="0" presId="urn:microsoft.com/office/officeart/2018/5/layout/CenteredIconLabelDescriptionList"/>
    <dgm:cxn modelId="{B429616C-FB63-4B2D-AC9F-AC7D212C1070}" type="presParOf" srcId="{2FFBB134-F240-4427-9B50-2990A28DFCD5}" destId="{17C2FC95-AB58-4FBB-AC21-EA295B443D45}" srcOrd="0" destOrd="0" presId="urn:microsoft.com/office/officeart/2018/5/layout/CenteredIconLabelDescriptionList"/>
    <dgm:cxn modelId="{BF9282DD-962C-4648-9BAF-080ADE1C4AC8}" type="presParOf" srcId="{17C2FC95-AB58-4FBB-AC21-EA295B443D45}" destId="{6DF32477-F6D9-48F3-89CE-A52785B70B35}" srcOrd="0" destOrd="0" presId="urn:microsoft.com/office/officeart/2018/5/layout/CenteredIconLabelDescriptionList"/>
    <dgm:cxn modelId="{9581210D-E169-49FE-9757-8969CC478BC9}" type="presParOf" srcId="{17C2FC95-AB58-4FBB-AC21-EA295B443D45}" destId="{9EECB3DA-4385-40A9-8999-5091DC213ECB}" srcOrd="1" destOrd="0" presId="urn:microsoft.com/office/officeart/2018/5/layout/CenteredIconLabelDescriptionList"/>
    <dgm:cxn modelId="{B5C0BE3D-3721-4047-B910-B45B17F3DDFA}" type="presParOf" srcId="{17C2FC95-AB58-4FBB-AC21-EA295B443D45}" destId="{C8099E14-DC50-4813-89AD-0515283D8AF6}" srcOrd="2" destOrd="0" presId="urn:microsoft.com/office/officeart/2018/5/layout/CenteredIconLabelDescriptionList"/>
    <dgm:cxn modelId="{2F8FC7B4-0893-4946-BFAB-BACF363ED42E}" type="presParOf" srcId="{17C2FC95-AB58-4FBB-AC21-EA295B443D45}" destId="{F3E164F2-7183-43CE-9F2C-45AA959131C4}" srcOrd="3" destOrd="0" presId="urn:microsoft.com/office/officeart/2018/5/layout/CenteredIconLabelDescriptionList"/>
    <dgm:cxn modelId="{58A36D09-36C9-4C45-9A42-DC96DDD78571}" type="presParOf" srcId="{17C2FC95-AB58-4FBB-AC21-EA295B443D45}" destId="{396D7D8C-47AB-4529-BCA2-1D06E9D92BC5}" srcOrd="4" destOrd="0" presId="urn:microsoft.com/office/officeart/2018/5/layout/CenteredIconLabelDescriptionList"/>
    <dgm:cxn modelId="{7E9230CC-48EF-42FB-BE35-1A98BFBDBCA2}" type="presParOf" srcId="{2FFBB134-F240-4427-9B50-2990A28DFCD5}" destId="{7DA77E9E-6337-4176-9DA6-11F6FB3F8CC5}" srcOrd="1" destOrd="0" presId="urn:microsoft.com/office/officeart/2018/5/layout/CenteredIconLabelDescriptionList"/>
    <dgm:cxn modelId="{6A198A95-A385-4EE0-A364-E5AF525FF8EA}" type="presParOf" srcId="{2FFBB134-F240-4427-9B50-2990A28DFCD5}" destId="{E7A7018D-510D-41B4-8969-E59217CBC6CE}" srcOrd="2" destOrd="0" presId="urn:microsoft.com/office/officeart/2018/5/layout/CenteredIconLabelDescriptionList"/>
    <dgm:cxn modelId="{308E71E4-2CD7-4151-AE53-0A61A3B289C0}" type="presParOf" srcId="{E7A7018D-510D-41B4-8969-E59217CBC6CE}" destId="{8234EE8E-257E-4F71-8DBE-2ED6A72AACEF}" srcOrd="0" destOrd="0" presId="urn:microsoft.com/office/officeart/2018/5/layout/CenteredIconLabelDescriptionList"/>
    <dgm:cxn modelId="{685F3091-9360-4503-BE49-54D79B8FF68C}" type="presParOf" srcId="{E7A7018D-510D-41B4-8969-E59217CBC6CE}" destId="{0862C492-4AEF-4813-BB0F-FFC52E62C263}" srcOrd="1" destOrd="0" presId="urn:microsoft.com/office/officeart/2018/5/layout/CenteredIconLabelDescriptionList"/>
    <dgm:cxn modelId="{4817AC36-FF5D-483A-A648-A53C199F7E99}" type="presParOf" srcId="{E7A7018D-510D-41B4-8969-E59217CBC6CE}" destId="{38D46781-4705-4DD3-AD9C-2AAAAF1FC516}" srcOrd="2" destOrd="0" presId="urn:microsoft.com/office/officeart/2018/5/layout/CenteredIconLabelDescriptionList"/>
    <dgm:cxn modelId="{772D7084-BB0F-4720-B79C-6D17472327BD}" type="presParOf" srcId="{E7A7018D-510D-41B4-8969-E59217CBC6CE}" destId="{CE6B26E1-0861-447A-AF42-E9FC7500B4FC}" srcOrd="3" destOrd="0" presId="urn:microsoft.com/office/officeart/2018/5/layout/CenteredIconLabelDescriptionList"/>
    <dgm:cxn modelId="{9CCA7996-B904-47F4-8DDA-CAD479D93A8F}" type="presParOf" srcId="{E7A7018D-510D-41B4-8969-E59217CBC6CE}" destId="{981B6EA8-F53A-43F3-8D5D-0F2C019B49FC}" srcOrd="4" destOrd="0" presId="urn:microsoft.com/office/officeart/2018/5/layout/CenteredIconLabelDescriptionList"/>
    <dgm:cxn modelId="{FD566900-1903-4643-BA39-BC208F60EBF0}" type="presParOf" srcId="{2FFBB134-F240-4427-9B50-2990A28DFCD5}" destId="{21315B1D-C5B0-4A0B-BF47-01C3E86C758B}" srcOrd="3" destOrd="0" presId="urn:microsoft.com/office/officeart/2018/5/layout/CenteredIconLabelDescriptionList"/>
    <dgm:cxn modelId="{28E98028-98AA-4B7A-B2D2-87D888D5B3B0}" type="presParOf" srcId="{2FFBB134-F240-4427-9B50-2990A28DFCD5}" destId="{E9B7A5FC-0C56-4821-895D-FBC88FF6CEAA}" srcOrd="4" destOrd="0" presId="urn:microsoft.com/office/officeart/2018/5/layout/CenteredIconLabelDescriptionList"/>
    <dgm:cxn modelId="{D0113326-8BFC-4CFC-A9F4-17569909E9EE}" type="presParOf" srcId="{E9B7A5FC-0C56-4821-895D-FBC88FF6CEAA}" destId="{5E9950C9-D9D2-4262-90DB-50A83699EC9D}" srcOrd="0" destOrd="0" presId="urn:microsoft.com/office/officeart/2018/5/layout/CenteredIconLabelDescriptionList"/>
    <dgm:cxn modelId="{FD716654-2BBE-4E75-8DAD-50405FAB4200}" type="presParOf" srcId="{E9B7A5FC-0C56-4821-895D-FBC88FF6CEAA}" destId="{5117547C-83B0-4724-B008-D050352659B8}" srcOrd="1" destOrd="0" presId="urn:microsoft.com/office/officeart/2018/5/layout/CenteredIconLabelDescriptionList"/>
    <dgm:cxn modelId="{ACB7CA3D-05BA-459C-8398-7FA2D852D904}" type="presParOf" srcId="{E9B7A5FC-0C56-4821-895D-FBC88FF6CEAA}" destId="{0FA30F86-4377-42A0-BB60-5B77DB9B0B6B}" srcOrd="2" destOrd="0" presId="urn:microsoft.com/office/officeart/2018/5/layout/CenteredIconLabelDescriptionList"/>
    <dgm:cxn modelId="{DCF5DFE0-DC92-47B1-A924-A3805CCEFBDF}" type="presParOf" srcId="{E9B7A5FC-0C56-4821-895D-FBC88FF6CEAA}" destId="{BB8FFA47-D356-4BDD-99F9-5DDD5D882529}" srcOrd="3" destOrd="0" presId="urn:microsoft.com/office/officeart/2018/5/layout/CenteredIconLabelDescriptionList"/>
    <dgm:cxn modelId="{0E4469BE-671A-4138-9A17-42AA1DA85F45}" type="presParOf" srcId="{E9B7A5FC-0C56-4821-895D-FBC88FF6CEAA}" destId="{98D45FB7-783D-4C82-B9E6-AB94E286D09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55E97C-CE22-44AD-86A8-20114A5773B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AC4C0C-6FF2-4FBE-B9B8-F01B5C1BBEA3}">
      <dgm:prSet/>
      <dgm:spPr/>
      <dgm:t>
        <a:bodyPr/>
        <a:lstStyle/>
        <a:p>
          <a:r>
            <a:rPr lang="en-US" dirty="0"/>
            <a:t>Notify bank immediately if card is lost or stolen</a:t>
          </a:r>
        </a:p>
      </dgm:t>
    </dgm:pt>
    <dgm:pt modelId="{B136B17D-E57B-4519-AFA5-DAA4034EEEF5}" type="parTrans" cxnId="{0F6654CC-CA07-4FE1-B64E-63DDB02F00F0}">
      <dgm:prSet/>
      <dgm:spPr/>
      <dgm:t>
        <a:bodyPr/>
        <a:lstStyle/>
        <a:p>
          <a:endParaRPr lang="en-US"/>
        </a:p>
      </dgm:t>
    </dgm:pt>
    <dgm:pt modelId="{BD43D399-2440-4D0B-A260-186512D4AE99}" type="sibTrans" cxnId="{0F6654CC-CA07-4FE1-B64E-63DDB02F00F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A4E6457-8C28-4EDE-9046-2ABB9B52A4DF}">
      <dgm:prSet/>
      <dgm:spPr/>
      <dgm:t>
        <a:bodyPr/>
        <a:lstStyle/>
        <a:p>
          <a:r>
            <a:rPr lang="en-US" dirty="0"/>
            <a:t>Immediately contact J.P. Morgan chase for any suspicious transactions. </a:t>
          </a:r>
        </a:p>
      </dgm:t>
    </dgm:pt>
    <dgm:pt modelId="{649CB2DD-2E1C-4534-B18E-931AEA7509DE}" type="parTrans" cxnId="{C272ACA2-19A0-43CF-930E-BBBB71BD6634}">
      <dgm:prSet/>
      <dgm:spPr/>
      <dgm:t>
        <a:bodyPr/>
        <a:lstStyle/>
        <a:p>
          <a:endParaRPr lang="en-US"/>
        </a:p>
      </dgm:t>
    </dgm:pt>
    <dgm:pt modelId="{3758FFDB-15DD-4CA6-8041-EB6284A9C30A}" type="sibTrans" cxnId="{C272ACA2-19A0-43CF-930E-BBBB71BD663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61BAF5B-823F-4FF4-8B16-C1DE0CFCCE20}">
      <dgm:prSet/>
      <dgm:spPr/>
      <dgm:t>
        <a:bodyPr/>
        <a:lstStyle/>
        <a:p>
          <a:r>
            <a:rPr lang="en-US" dirty="0"/>
            <a:t>All disputes are to be made within 60 days of transaction date </a:t>
          </a:r>
        </a:p>
      </dgm:t>
    </dgm:pt>
    <dgm:pt modelId="{5E3F9E2C-205D-49D0-B8A2-6E652BDF6F0E}" type="parTrans" cxnId="{D0AC9F8F-E6D9-4F34-82A8-77E0B1C7CA79}">
      <dgm:prSet/>
      <dgm:spPr/>
      <dgm:t>
        <a:bodyPr/>
        <a:lstStyle/>
        <a:p>
          <a:endParaRPr lang="en-US"/>
        </a:p>
      </dgm:t>
    </dgm:pt>
    <dgm:pt modelId="{DF505E9C-A49B-4BE2-AE0B-31774BCFCF68}" type="sibTrans" cxnId="{D0AC9F8F-E6D9-4F34-82A8-77E0B1C7CA7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4734376-EE3B-476D-A748-7333F2589178}">
      <dgm:prSet/>
      <dgm:spPr/>
      <dgm:t>
        <a:bodyPr/>
        <a:lstStyle/>
        <a:p>
          <a:r>
            <a:rPr lang="en-US" dirty="0"/>
            <a:t>If duplicate charge, contact vendor first to resolve </a:t>
          </a:r>
        </a:p>
      </dgm:t>
    </dgm:pt>
    <dgm:pt modelId="{FCDB9412-19F7-459E-B221-FB0B31BD82D1}" type="parTrans" cxnId="{AA1F72E9-7313-44F6-95FF-8D07CA2964AC}">
      <dgm:prSet/>
      <dgm:spPr/>
      <dgm:t>
        <a:bodyPr/>
        <a:lstStyle/>
        <a:p>
          <a:endParaRPr lang="en-US"/>
        </a:p>
      </dgm:t>
    </dgm:pt>
    <dgm:pt modelId="{E30F149E-9A13-4832-AA36-A834771B8568}" type="sibTrans" cxnId="{AA1F72E9-7313-44F6-95FF-8D07CA2964A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BB567C4-FCA9-4233-A932-3429C8DE5F5F}">
      <dgm:prSet/>
      <dgm:spPr/>
      <dgm:t>
        <a:bodyPr/>
        <a:lstStyle/>
        <a:p>
          <a:r>
            <a:rPr lang="en-US" dirty="0"/>
            <a:t>Contact merchant when purchased items are defective or </a:t>
          </a:r>
          <a:r>
            <a:rPr lang="en-US" dirty="0">
              <a:latin typeface="Avenir Next LT Pro"/>
            </a:rPr>
            <a:t>incorrect</a:t>
          </a:r>
          <a:endParaRPr lang="en-US" dirty="0"/>
        </a:p>
      </dgm:t>
    </dgm:pt>
    <dgm:pt modelId="{4DF5C92C-D5BD-47E6-8197-EBD7199DB0C1}" type="parTrans" cxnId="{9B81CB18-C7B9-448B-815D-2AEB45B94F6D}">
      <dgm:prSet/>
      <dgm:spPr/>
      <dgm:t>
        <a:bodyPr/>
        <a:lstStyle/>
        <a:p>
          <a:endParaRPr lang="en-US"/>
        </a:p>
      </dgm:t>
    </dgm:pt>
    <dgm:pt modelId="{FDAE52FD-42F1-4EF9-8E4B-D3234464E68D}" type="sibTrans" cxnId="{9B81CB18-C7B9-448B-815D-2AEB45B94F6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7908DCA9-9BB6-4D76-9939-A54A8648264B}">
      <dgm:prSet/>
      <dgm:spPr/>
      <dgm:t>
        <a:bodyPr/>
        <a:lstStyle/>
        <a:p>
          <a:r>
            <a:rPr lang="en-US" dirty="0"/>
            <a:t>Collect receipts to document for any credits  </a:t>
          </a:r>
        </a:p>
      </dgm:t>
    </dgm:pt>
    <dgm:pt modelId="{63AD7626-8D78-4A5E-82AB-4C63612563B8}" type="parTrans" cxnId="{42741B09-B4D5-494F-9B8D-A51BC06BED26}">
      <dgm:prSet/>
      <dgm:spPr/>
      <dgm:t>
        <a:bodyPr/>
        <a:lstStyle/>
        <a:p>
          <a:endParaRPr lang="en-US"/>
        </a:p>
      </dgm:t>
    </dgm:pt>
    <dgm:pt modelId="{B589C8B8-596B-4CDB-8A81-D320A6A08208}" type="sibTrans" cxnId="{42741B09-B4D5-494F-9B8D-A51BC06BED26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0E0DBCA9-6458-404E-8222-992B987EC1B2}">
      <dgm:prSet/>
      <dgm:spPr/>
      <dgm:t>
        <a:bodyPr/>
        <a:lstStyle/>
        <a:p>
          <a:r>
            <a:rPr lang="en-US" dirty="0"/>
            <a:t>Do </a:t>
          </a:r>
          <a:r>
            <a:rPr lang="en-US" dirty="0">
              <a:latin typeface="Avenir Next LT Pro"/>
            </a:rPr>
            <a:t>not</a:t>
          </a:r>
          <a:r>
            <a:rPr lang="en-US" dirty="0"/>
            <a:t> give out PIN, cover while in use especially during international travel </a:t>
          </a:r>
        </a:p>
      </dgm:t>
    </dgm:pt>
    <dgm:pt modelId="{5C176C79-497D-479C-BF9E-2D86C7A13813}" type="parTrans" cxnId="{54E2682D-9428-4F17-8053-985623B610C8}">
      <dgm:prSet/>
      <dgm:spPr/>
      <dgm:t>
        <a:bodyPr/>
        <a:lstStyle/>
        <a:p>
          <a:endParaRPr lang="en-US"/>
        </a:p>
      </dgm:t>
    </dgm:pt>
    <dgm:pt modelId="{1952ECAC-C4B4-45ED-81DF-995DA18225DC}" type="sibTrans" cxnId="{54E2682D-9428-4F17-8053-985623B610C8}">
      <dgm:prSet phldrT="7" phldr="0"/>
      <dgm:spPr/>
      <dgm:t>
        <a:bodyPr/>
        <a:lstStyle/>
        <a:p>
          <a:r>
            <a:rPr lang="en-US"/>
            <a:t>7</a:t>
          </a:r>
        </a:p>
      </dgm:t>
    </dgm:pt>
    <dgm:pt modelId="{440E5BB8-8376-4D60-BCB2-D88EB03843B5}" type="pres">
      <dgm:prSet presAssocID="{7C55E97C-CE22-44AD-86A8-20114A5773B7}" presName="Name0" presStyleCnt="0">
        <dgm:presLayoutVars>
          <dgm:animLvl val="lvl"/>
          <dgm:resizeHandles val="exact"/>
        </dgm:presLayoutVars>
      </dgm:prSet>
      <dgm:spPr/>
    </dgm:pt>
    <dgm:pt modelId="{73CD20A6-0E86-47DA-8674-B6EA598E9B8B}" type="pres">
      <dgm:prSet presAssocID="{E3AC4C0C-6FF2-4FBE-B9B8-F01B5C1BBEA3}" presName="compositeNode" presStyleCnt="0">
        <dgm:presLayoutVars>
          <dgm:bulletEnabled val="1"/>
        </dgm:presLayoutVars>
      </dgm:prSet>
      <dgm:spPr/>
    </dgm:pt>
    <dgm:pt modelId="{B2F7147A-AE52-4069-982B-73F707410C96}" type="pres">
      <dgm:prSet presAssocID="{E3AC4C0C-6FF2-4FBE-B9B8-F01B5C1BBEA3}" presName="bgRect" presStyleLbl="bgAccFollowNode1" presStyleIdx="0" presStyleCnt="7"/>
      <dgm:spPr/>
    </dgm:pt>
    <dgm:pt modelId="{E488C640-2C9C-422E-9E94-C7FC6585412D}" type="pres">
      <dgm:prSet presAssocID="{BD43D399-2440-4D0B-A260-186512D4AE99}" presName="sibTransNodeCircle" presStyleLbl="alignNode1" presStyleIdx="0" presStyleCnt="14">
        <dgm:presLayoutVars>
          <dgm:chMax val="0"/>
          <dgm:bulletEnabled/>
        </dgm:presLayoutVars>
      </dgm:prSet>
      <dgm:spPr/>
    </dgm:pt>
    <dgm:pt modelId="{42927673-5F54-4004-ABFB-FD9C5482155F}" type="pres">
      <dgm:prSet presAssocID="{E3AC4C0C-6FF2-4FBE-B9B8-F01B5C1BBEA3}" presName="bottomLine" presStyleLbl="alignNode1" presStyleIdx="1" presStyleCnt="14">
        <dgm:presLayoutVars/>
      </dgm:prSet>
      <dgm:spPr/>
    </dgm:pt>
    <dgm:pt modelId="{B8C7A3CC-020B-4868-9AFB-E9DB212EE23D}" type="pres">
      <dgm:prSet presAssocID="{E3AC4C0C-6FF2-4FBE-B9B8-F01B5C1BBEA3}" presName="nodeText" presStyleLbl="bgAccFollowNode1" presStyleIdx="0" presStyleCnt="7">
        <dgm:presLayoutVars>
          <dgm:bulletEnabled val="1"/>
        </dgm:presLayoutVars>
      </dgm:prSet>
      <dgm:spPr/>
    </dgm:pt>
    <dgm:pt modelId="{2F40D2AA-0BA8-469C-9F13-19557F9A1FFD}" type="pres">
      <dgm:prSet presAssocID="{BD43D399-2440-4D0B-A260-186512D4AE99}" presName="sibTrans" presStyleCnt="0"/>
      <dgm:spPr/>
    </dgm:pt>
    <dgm:pt modelId="{C3DFF7F8-15E3-43A6-A82B-C11F9298F216}" type="pres">
      <dgm:prSet presAssocID="{7A4E6457-8C28-4EDE-9046-2ABB9B52A4DF}" presName="compositeNode" presStyleCnt="0">
        <dgm:presLayoutVars>
          <dgm:bulletEnabled val="1"/>
        </dgm:presLayoutVars>
      </dgm:prSet>
      <dgm:spPr/>
    </dgm:pt>
    <dgm:pt modelId="{CFFE60AC-4B31-4FB7-A9C3-7A0B4153FF16}" type="pres">
      <dgm:prSet presAssocID="{7A4E6457-8C28-4EDE-9046-2ABB9B52A4DF}" presName="bgRect" presStyleLbl="bgAccFollowNode1" presStyleIdx="1" presStyleCnt="7"/>
      <dgm:spPr/>
    </dgm:pt>
    <dgm:pt modelId="{86CBABEB-3941-467E-A246-F3EDB1257544}" type="pres">
      <dgm:prSet presAssocID="{3758FFDB-15DD-4CA6-8041-EB6284A9C30A}" presName="sibTransNodeCircle" presStyleLbl="alignNode1" presStyleIdx="2" presStyleCnt="14">
        <dgm:presLayoutVars>
          <dgm:chMax val="0"/>
          <dgm:bulletEnabled/>
        </dgm:presLayoutVars>
      </dgm:prSet>
      <dgm:spPr/>
    </dgm:pt>
    <dgm:pt modelId="{F4BEDCE6-E863-47B7-A078-E95AC5B2767B}" type="pres">
      <dgm:prSet presAssocID="{7A4E6457-8C28-4EDE-9046-2ABB9B52A4DF}" presName="bottomLine" presStyleLbl="alignNode1" presStyleIdx="3" presStyleCnt="14">
        <dgm:presLayoutVars/>
      </dgm:prSet>
      <dgm:spPr/>
    </dgm:pt>
    <dgm:pt modelId="{661E5F33-6F94-4A29-BBB5-29CCDB0BEE78}" type="pres">
      <dgm:prSet presAssocID="{7A4E6457-8C28-4EDE-9046-2ABB9B52A4DF}" presName="nodeText" presStyleLbl="bgAccFollowNode1" presStyleIdx="1" presStyleCnt="7">
        <dgm:presLayoutVars>
          <dgm:bulletEnabled val="1"/>
        </dgm:presLayoutVars>
      </dgm:prSet>
      <dgm:spPr/>
    </dgm:pt>
    <dgm:pt modelId="{D3077401-E647-4000-9A37-879A1F7F9563}" type="pres">
      <dgm:prSet presAssocID="{3758FFDB-15DD-4CA6-8041-EB6284A9C30A}" presName="sibTrans" presStyleCnt="0"/>
      <dgm:spPr/>
    </dgm:pt>
    <dgm:pt modelId="{34C20362-14B1-418B-A273-A10FB5E529CD}" type="pres">
      <dgm:prSet presAssocID="{C61BAF5B-823F-4FF4-8B16-C1DE0CFCCE20}" presName="compositeNode" presStyleCnt="0">
        <dgm:presLayoutVars>
          <dgm:bulletEnabled val="1"/>
        </dgm:presLayoutVars>
      </dgm:prSet>
      <dgm:spPr/>
    </dgm:pt>
    <dgm:pt modelId="{F3719CB4-4047-4372-91AC-BA250BA9705E}" type="pres">
      <dgm:prSet presAssocID="{C61BAF5B-823F-4FF4-8B16-C1DE0CFCCE20}" presName="bgRect" presStyleLbl="bgAccFollowNode1" presStyleIdx="2" presStyleCnt="7"/>
      <dgm:spPr/>
    </dgm:pt>
    <dgm:pt modelId="{47F841D6-2B8B-4F6B-B6FC-4017DF649E3B}" type="pres">
      <dgm:prSet presAssocID="{DF505E9C-A49B-4BE2-AE0B-31774BCFCF68}" presName="sibTransNodeCircle" presStyleLbl="alignNode1" presStyleIdx="4" presStyleCnt="14">
        <dgm:presLayoutVars>
          <dgm:chMax val="0"/>
          <dgm:bulletEnabled/>
        </dgm:presLayoutVars>
      </dgm:prSet>
      <dgm:spPr/>
    </dgm:pt>
    <dgm:pt modelId="{AD11A54F-DD96-4676-896C-FCDF054484F2}" type="pres">
      <dgm:prSet presAssocID="{C61BAF5B-823F-4FF4-8B16-C1DE0CFCCE20}" presName="bottomLine" presStyleLbl="alignNode1" presStyleIdx="5" presStyleCnt="14">
        <dgm:presLayoutVars/>
      </dgm:prSet>
      <dgm:spPr/>
    </dgm:pt>
    <dgm:pt modelId="{2D9802CE-0464-419C-A62B-4DE097BDF1ED}" type="pres">
      <dgm:prSet presAssocID="{C61BAF5B-823F-4FF4-8B16-C1DE0CFCCE20}" presName="nodeText" presStyleLbl="bgAccFollowNode1" presStyleIdx="2" presStyleCnt="7">
        <dgm:presLayoutVars>
          <dgm:bulletEnabled val="1"/>
        </dgm:presLayoutVars>
      </dgm:prSet>
      <dgm:spPr/>
    </dgm:pt>
    <dgm:pt modelId="{CF65391C-2F93-490B-A0E9-C3698B49BFF6}" type="pres">
      <dgm:prSet presAssocID="{DF505E9C-A49B-4BE2-AE0B-31774BCFCF68}" presName="sibTrans" presStyleCnt="0"/>
      <dgm:spPr/>
    </dgm:pt>
    <dgm:pt modelId="{6BDAFDED-D3FB-4AFF-A14E-7D4F395BE957}" type="pres">
      <dgm:prSet presAssocID="{14734376-EE3B-476D-A748-7333F2589178}" presName="compositeNode" presStyleCnt="0">
        <dgm:presLayoutVars>
          <dgm:bulletEnabled val="1"/>
        </dgm:presLayoutVars>
      </dgm:prSet>
      <dgm:spPr/>
    </dgm:pt>
    <dgm:pt modelId="{ADD78776-81CF-429E-BC5C-20086FD4FA75}" type="pres">
      <dgm:prSet presAssocID="{14734376-EE3B-476D-A748-7333F2589178}" presName="bgRect" presStyleLbl="bgAccFollowNode1" presStyleIdx="3" presStyleCnt="7"/>
      <dgm:spPr/>
    </dgm:pt>
    <dgm:pt modelId="{956A9101-66CA-4FAC-A19D-34540BBED48D}" type="pres">
      <dgm:prSet presAssocID="{E30F149E-9A13-4832-AA36-A834771B8568}" presName="sibTransNodeCircle" presStyleLbl="alignNode1" presStyleIdx="6" presStyleCnt="14">
        <dgm:presLayoutVars>
          <dgm:chMax val="0"/>
          <dgm:bulletEnabled/>
        </dgm:presLayoutVars>
      </dgm:prSet>
      <dgm:spPr/>
    </dgm:pt>
    <dgm:pt modelId="{051208A7-AAD1-4CF6-8267-FBD45986C71A}" type="pres">
      <dgm:prSet presAssocID="{14734376-EE3B-476D-A748-7333F2589178}" presName="bottomLine" presStyleLbl="alignNode1" presStyleIdx="7" presStyleCnt="14">
        <dgm:presLayoutVars/>
      </dgm:prSet>
      <dgm:spPr/>
    </dgm:pt>
    <dgm:pt modelId="{BEA0125D-06A1-4967-B4E4-6E7C16BA19BA}" type="pres">
      <dgm:prSet presAssocID="{14734376-EE3B-476D-A748-7333F2589178}" presName="nodeText" presStyleLbl="bgAccFollowNode1" presStyleIdx="3" presStyleCnt="7">
        <dgm:presLayoutVars>
          <dgm:bulletEnabled val="1"/>
        </dgm:presLayoutVars>
      </dgm:prSet>
      <dgm:spPr/>
    </dgm:pt>
    <dgm:pt modelId="{D57178D1-0FA4-447F-8F17-3553C10CA951}" type="pres">
      <dgm:prSet presAssocID="{E30F149E-9A13-4832-AA36-A834771B8568}" presName="sibTrans" presStyleCnt="0"/>
      <dgm:spPr/>
    </dgm:pt>
    <dgm:pt modelId="{385971CC-154A-44ED-9EF5-638017B37705}" type="pres">
      <dgm:prSet presAssocID="{2BB567C4-FCA9-4233-A932-3429C8DE5F5F}" presName="compositeNode" presStyleCnt="0">
        <dgm:presLayoutVars>
          <dgm:bulletEnabled val="1"/>
        </dgm:presLayoutVars>
      </dgm:prSet>
      <dgm:spPr/>
    </dgm:pt>
    <dgm:pt modelId="{8EA9EA15-EA78-4505-B7A6-B60B2AC18D3F}" type="pres">
      <dgm:prSet presAssocID="{2BB567C4-FCA9-4233-A932-3429C8DE5F5F}" presName="bgRect" presStyleLbl="bgAccFollowNode1" presStyleIdx="4" presStyleCnt="7"/>
      <dgm:spPr/>
    </dgm:pt>
    <dgm:pt modelId="{BE5E21DB-24C2-43E8-8AB6-2B2BCFA70D21}" type="pres">
      <dgm:prSet presAssocID="{FDAE52FD-42F1-4EF9-8E4B-D3234464E68D}" presName="sibTransNodeCircle" presStyleLbl="alignNode1" presStyleIdx="8" presStyleCnt="14">
        <dgm:presLayoutVars>
          <dgm:chMax val="0"/>
          <dgm:bulletEnabled/>
        </dgm:presLayoutVars>
      </dgm:prSet>
      <dgm:spPr/>
    </dgm:pt>
    <dgm:pt modelId="{A1F5CEB2-5B8B-4C21-A76E-988865A3737A}" type="pres">
      <dgm:prSet presAssocID="{2BB567C4-FCA9-4233-A932-3429C8DE5F5F}" presName="bottomLine" presStyleLbl="alignNode1" presStyleIdx="9" presStyleCnt="14">
        <dgm:presLayoutVars/>
      </dgm:prSet>
      <dgm:spPr/>
    </dgm:pt>
    <dgm:pt modelId="{FAC51E14-8BB2-4970-9556-C424A9F1096A}" type="pres">
      <dgm:prSet presAssocID="{2BB567C4-FCA9-4233-A932-3429C8DE5F5F}" presName="nodeText" presStyleLbl="bgAccFollowNode1" presStyleIdx="4" presStyleCnt="7">
        <dgm:presLayoutVars>
          <dgm:bulletEnabled val="1"/>
        </dgm:presLayoutVars>
      </dgm:prSet>
      <dgm:spPr/>
    </dgm:pt>
    <dgm:pt modelId="{5A742FA3-1C15-4046-8E1B-1334E4E23222}" type="pres">
      <dgm:prSet presAssocID="{FDAE52FD-42F1-4EF9-8E4B-D3234464E68D}" presName="sibTrans" presStyleCnt="0"/>
      <dgm:spPr/>
    </dgm:pt>
    <dgm:pt modelId="{24734CFE-24D8-4DFF-AC42-A56B1FEAEFB2}" type="pres">
      <dgm:prSet presAssocID="{7908DCA9-9BB6-4D76-9939-A54A8648264B}" presName="compositeNode" presStyleCnt="0">
        <dgm:presLayoutVars>
          <dgm:bulletEnabled val="1"/>
        </dgm:presLayoutVars>
      </dgm:prSet>
      <dgm:spPr/>
    </dgm:pt>
    <dgm:pt modelId="{563DF302-4A8D-4899-A35D-14111C1E8347}" type="pres">
      <dgm:prSet presAssocID="{7908DCA9-9BB6-4D76-9939-A54A8648264B}" presName="bgRect" presStyleLbl="bgAccFollowNode1" presStyleIdx="5" presStyleCnt="7"/>
      <dgm:spPr/>
    </dgm:pt>
    <dgm:pt modelId="{A9820153-11BD-431A-89C9-C5D9548EADD4}" type="pres">
      <dgm:prSet presAssocID="{B589C8B8-596B-4CDB-8A81-D320A6A08208}" presName="sibTransNodeCircle" presStyleLbl="alignNode1" presStyleIdx="10" presStyleCnt="14">
        <dgm:presLayoutVars>
          <dgm:chMax val="0"/>
          <dgm:bulletEnabled/>
        </dgm:presLayoutVars>
      </dgm:prSet>
      <dgm:spPr/>
    </dgm:pt>
    <dgm:pt modelId="{8F73010F-B3A2-4615-8A1F-BBF7F0B8CF57}" type="pres">
      <dgm:prSet presAssocID="{7908DCA9-9BB6-4D76-9939-A54A8648264B}" presName="bottomLine" presStyleLbl="alignNode1" presStyleIdx="11" presStyleCnt="14">
        <dgm:presLayoutVars/>
      </dgm:prSet>
      <dgm:spPr/>
    </dgm:pt>
    <dgm:pt modelId="{EAE2F9A2-6F3F-4425-956D-9DF2FF2C94C2}" type="pres">
      <dgm:prSet presAssocID="{7908DCA9-9BB6-4D76-9939-A54A8648264B}" presName="nodeText" presStyleLbl="bgAccFollowNode1" presStyleIdx="5" presStyleCnt="7">
        <dgm:presLayoutVars>
          <dgm:bulletEnabled val="1"/>
        </dgm:presLayoutVars>
      </dgm:prSet>
      <dgm:spPr/>
    </dgm:pt>
    <dgm:pt modelId="{95695734-2611-4491-9052-4154686D78DF}" type="pres">
      <dgm:prSet presAssocID="{B589C8B8-596B-4CDB-8A81-D320A6A08208}" presName="sibTrans" presStyleCnt="0"/>
      <dgm:spPr/>
    </dgm:pt>
    <dgm:pt modelId="{11FA9A1D-A08A-4472-A3D4-F5F0E43AB6B1}" type="pres">
      <dgm:prSet presAssocID="{0E0DBCA9-6458-404E-8222-992B987EC1B2}" presName="compositeNode" presStyleCnt="0">
        <dgm:presLayoutVars>
          <dgm:bulletEnabled val="1"/>
        </dgm:presLayoutVars>
      </dgm:prSet>
      <dgm:spPr/>
    </dgm:pt>
    <dgm:pt modelId="{F0D6DD78-163E-4D21-8373-0F82E52389A7}" type="pres">
      <dgm:prSet presAssocID="{0E0DBCA9-6458-404E-8222-992B987EC1B2}" presName="bgRect" presStyleLbl="bgAccFollowNode1" presStyleIdx="6" presStyleCnt="7"/>
      <dgm:spPr/>
    </dgm:pt>
    <dgm:pt modelId="{645C5793-C91B-4E3F-821F-275B7C751BF8}" type="pres">
      <dgm:prSet presAssocID="{1952ECAC-C4B4-45ED-81DF-995DA18225DC}" presName="sibTransNodeCircle" presStyleLbl="alignNode1" presStyleIdx="12" presStyleCnt="14">
        <dgm:presLayoutVars>
          <dgm:chMax val="0"/>
          <dgm:bulletEnabled/>
        </dgm:presLayoutVars>
      </dgm:prSet>
      <dgm:spPr/>
    </dgm:pt>
    <dgm:pt modelId="{7E47EFE3-F2E5-4212-971B-6F71C8D2DEE2}" type="pres">
      <dgm:prSet presAssocID="{0E0DBCA9-6458-404E-8222-992B987EC1B2}" presName="bottomLine" presStyleLbl="alignNode1" presStyleIdx="13" presStyleCnt="14">
        <dgm:presLayoutVars/>
      </dgm:prSet>
      <dgm:spPr/>
    </dgm:pt>
    <dgm:pt modelId="{7E568B8C-FE86-4717-8A14-530B7B5A5F44}" type="pres">
      <dgm:prSet presAssocID="{0E0DBCA9-6458-404E-8222-992B987EC1B2}" presName="nodeText" presStyleLbl="bgAccFollowNode1" presStyleIdx="6" presStyleCnt="7">
        <dgm:presLayoutVars>
          <dgm:bulletEnabled val="1"/>
        </dgm:presLayoutVars>
      </dgm:prSet>
      <dgm:spPr/>
    </dgm:pt>
  </dgm:ptLst>
  <dgm:cxnLst>
    <dgm:cxn modelId="{42741B09-B4D5-494F-9B8D-A51BC06BED26}" srcId="{7C55E97C-CE22-44AD-86A8-20114A5773B7}" destId="{7908DCA9-9BB6-4D76-9939-A54A8648264B}" srcOrd="5" destOrd="0" parTransId="{63AD7626-8D78-4A5E-82AB-4C63612563B8}" sibTransId="{B589C8B8-596B-4CDB-8A81-D320A6A08208}"/>
    <dgm:cxn modelId="{9B81CB18-C7B9-448B-815D-2AEB45B94F6D}" srcId="{7C55E97C-CE22-44AD-86A8-20114A5773B7}" destId="{2BB567C4-FCA9-4233-A932-3429C8DE5F5F}" srcOrd="4" destOrd="0" parTransId="{4DF5C92C-D5BD-47E6-8197-EBD7199DB0C1}" sibTransId="{FDAE52FD-42F1-4EF9-8E4B-D3234464E68D}"/>
    <dgm:cxn modelId="{3B58E523-C313-4E13-8D33-90A63D59F610}" type="presOf" srcId="{C61BAF5B-823F-4FF4-8B16-C1DE0CFCCE20}" destId="{2D9802CE-0464-419C-A62B-4DE097BDF1ED}" srcOrd="1" destOrd="0" presId="urn:microsoft.com/office/officeart/2016/7/layout/BasicLinearProcessNumbered"/>
    <dgm:cxn modelId="{A997EB23-BF96-4263-BA6B-53DDBBCD20F7}" type="presOf" srcId="{14734376-EE3B-476D-A748-7333F2589178}" destId="{BEA0125D-06A1-4967-B4E4-6E7C16BA19BA}" srcOrd="1" destOrd="0" presId="urn:microsoft.com/office/officeart/2016/7/layout/BasicLinearProcessNumbered"/>
    <dgm:cxn modelId="{54E2682D-9428-4F17-8053-985623B610C8}" srcId="{7C55E97C-CE22-44AD-86A8-20114A5773B7}" destId="{0E0DBCA9-6458-404E-8222-992B987EC1B2}" srcOrd="6" destOrd="0" parTransId="{5C176C79-497D-479C-BF9E-2D86C7A13813}" sibTransId="{1952ECAC-C4B4-45ED-81DF-995DA18225DC}"/>
    <dgm:cxn modelId="{0F8EDF31-D846-48A6-816C-A3FB07320531}" type="presOf" srcId="{E30F149E-9A13-4832-AA36-A834771B8568}" destId="{956A9101-66CA-4FAC-A19D-34540BBED48D}" srcOrd="0" destOrd="0" presId="urn:microsoft.com/office/officeart/2016/7/layout/BasicLinearProcessNumbered"/>
    <dgm:cxn modelId="{96278E32-56D9-4140-ADBB-FADACAB3DC69}" type="presOf" srcId="{0E0DBCA9-6458-404E-8222-992B987EC1B2}" destId="{F0D6DD78-163E-4D21-8373-0F82E52389A7}" srcOrd="0" destOrd="0" presId="urn:microsoft.com/office/officeart/2016/7/layout/BasicLinearProcessNumbered"/>
    <dgm:cxn modelId="{7C50E439-182D-40D0-9061-239A34A2148E}" type="presOf" srcId="{2BB567C4-FCA9-4233-A932-3429C8DE5F5F}" destId="{8EA9EA15-EA78-4505-B7A6-B60B2AC18D3F}" srcOrd="0" destOrd="0" presId="urn:microsoft.com/office/officeart/2016/7/layout/BasicLinearProcessNumbered"/>
    <dgm:cxn modelId="{28FFB15B-E655-4015-BF4D-97F31CE8CD61}" type="presOf" srcId="{BD43D399-2440-4D0B-A260-186512D4AE99}" destId="{E488C640-2C9C-422E-9E94-C7FC6585412D}" srcOrd="0" destOrd="0" presId="urn:microsoft.com/office/officeart/2016/7/layout/BasicLinearProcessNumbered"/>
    <dgm:cxn modelId="{21B7345C-3760-4092-8C8C-026B37EEA545}" type="presOf" srcId="{0E0DBCA9-6458-404E-8222-992B987EC1B2}" destId="{7E568B8C-FE86-4717-8A14-530B7B5A5F44}" srcOrd="1" destOrd="0" presId="urn:microsoft.com/office/officeart/2016/7/layout/BasicLinearProcessNumbered"/>
    <dgm:cxn modelId="{6DFCC248-B7EF-4D00-BCAE-3F9C358BE872}" type="presOf" srcId="{3758FFDB-15DD-4CA6-8041-EB6284A9C30A}" destId="{86CBABEB-3941-467E-A246-F3EDB1257544}" srcOrd="0" destOrd="0" presId="urn:microsoft.com/office/officeart/2016/7/layout/BasicLinearProcessNumbered"/>
    <dgm:cxn modelId="{F6E70B6F-F259-4C78-AD91-994789DE9C63}" type="presOf" srcId="{7A4E6457-8C28-4EDE-9046-2ABB9B52A4DF}" destId="{661E5F33-6F94-4A29-BBB5-29CCDB0BEE78}" srcOrd="1" destOrd="0" presId="urn:microsoft.com/office/officeart/2016/7/layout/BasicLinearProcessNumbered"/>
    <dgm:cxn modelId="{28B40B58-1D2A-45CC-8762-2F07427D1E80}" type="presOf" srcId="{7A4E6457-8C28-4EDE-9046-2ABB9B52A4DF}" destId="{CFFE60AC-4B31-4FB7-A9C3-7A0B4153FF16}" srcOrd="0" destOrd="0" presId="urn:microsoft.com/office/officeart/2016/7/layout/BasicLinearProcessNumbered"/>
    <dgm:cxn modelId="{A654407B-A9F9-4E48-9FD1-1A9BC0FCC605}" type="presOf" srcId="{E3AC4C0C-6FF2-4FBE-B9B8-F01B5C1BBEA3}" destId="{B2F7147A-AE52-4069-982B-73F707410C96}" srcOrd="0" destOrd="0" presId="urn:microsoft.com/office/officeart/2016/7/layout/BasicLinearProcessNumbered"/>
    <dgm:cxn modelId="{5374278C-CCC4-408D-BD7C-BD8E2708255C}" type="presOf" srcId="{7908DCA9-9BB6-4D76-9939-A54A8648264B}" destId="{EAE2F9A2-6F3F-4425-956D-9DF2FF2C94C2}" srcOrd="1" destOrd="0" presId="urn:microsoft.com/office/officeart/2016/7/layout/BasicLinearProcessNumbered"/>
    <dgm:cxn modelId="{6A02018E-34C8-40D9-8F73-168ED1CC82A1}" type="presOf" srcId="{14734376-EE3B-476D-A748-7333F2589178}" destId="{ADD78776-81CF-429E-BC5C-20086FD4FA75}" srcOrd="0" destOrd="0" presId="urn:microsoft.com/office/officeart/2016/7/layout/BasicLinearProcessNumbered"/>
    <dgm:cxn modelId="{D0AC9F8F-E6D9-4F34-82A8-77E0B1C7CA79}" srcId="{7C55E97C-CE22-44AD-86A8-20114A5773B7}" destId="{C61BAF5B-823F-4FF4-8B16-C1DE0CFCCE20}" srcOrd="2" destOrd="0" parTransId="{5E3F9E2C-205D-49D0-B8A2-6E652BDF6F0E}" sibTransId="{DF505E9C-A49B-4BE2-AE0B-31774BCFCF68}"/>
    <dgm:cxn modelId="{C272ACA2-19A0-43CF-930E-BBBB71BD6634}" srcId="{7C55E97C-CE22-44AD-86A8-20114A5773B7}" destId="{7A4E6457-8C28-4EDE-9046-2ABB9B52A4DF}" srcOrd="1" destOrd="0" parTransId="{649CB2DD-2E1C-4534-B18E-931AEA7509DE}" sibTransId="{3758FFDB-15DD-4CA6-8041-EB6284A9C30A}"/>
    <dgm:cxn modelId="{3CC48CAF-04CE-4F1F-AE32-83A10338A4A3}" type="presOf" srcId="{2BB567C4-FCA9-4233-A932-3429C8DE5F5F}" destId="{FAC51E14-8BB2-4970-9556-C424A9F1096A}" srcOrd="1" destOrd="0" presId="urn:microsoft.com/office/officeart/2016/7/layout/BasicLinearProcessNumbered"/>
    <dgm:cxn modelId="{E6DE14B2-FA59-4F61-9A18-ECBAC4EB52A0}" type="presOf" srcId="{B589C8B8-596B-4CDB-8A81-D320A6A08208}" destId="{A9820153-11BD-431A-89C9-C5D9548EADD4}" srcOrd="0" destOrd="0" presId="urn:microsoft.com/office/officeart/2016/7/layout/BasicLinearProcessNumbered"/>
    <dgm:cxn modelId="{96BCFCB6-94F7-4F8C-B60F-CABD901FFAE9}" type="presOf" srcId="{E3AC4C0C-6FF2-4FBE-B9B8-F01B5C1BBEA3}" destId="{B8C7A3CC-020B-4868-9AFB-E9DB212EE23D}" srcOrd="1" destOrd="0" presId="urn:microsoft.com/office/officeart/2016/7/layout/BasicLinearProcessNumbered"/>
    <dgm:cxn modelId="{49F9E0C1-07FA-4A6D-9DD1-466DD36ABC64}" type="presOf" srcId="{7C55E97C-CE22-44AD-86A8-20114A5773B7}" destId="{440E5BB8-8376-4D60-BCB2-D88EB03843B5}" srcOrd="0" destOrd="0" presId="urn:microsoft.com/office/officeart/2016/7/layout/BasicLinearProcessNumbered"/>
    <dgm:cxn modelId="{F7F67DC4-206A-4CEC-8ADB-6853A9DC798E}" type="presOf" srcId="{FDAE52FD-42F1-4EF9-8E4B-D3234464E68D}" destId="{BE5E21DB-24C2-43E8-8AB6-2B2BCFA70D21}" srcOrd="0" destOrd="0" presId="urn:microsoft.com/office/officeart/2016/7/layout/BasicLinearProcessNumbered"/>
    <dgm:cxn modelId="{0F6654CC-CA07-4FE1-B64E-63DDB02F00F0}" srcId="{7C55E97C-CE22-44AD-86A8-20114A5773B7}" destId="{E3AC4C0C-6FF2-4FBE-B9B8-F01B5C1BBEA3}" srcOrd="0" destOrd="0" parTransId="{B136B17D-E57B-4519-AFA5-DAA4034EEEF5}" sibTransId="{BD43D399-2440-4D0B-A260-186512D4AE99}"/>
    <dgm:cxn modelId="{F383F2DB-FE6D-406F-B8F2-1E17822F00AD}" type="presOf" srcId="{7908DCA9-9BB6-4D76-9939-A54A8648264B}" destId="{563DF302-4A8D-4899-A35D-14111C1E8347}" srcOrd="0" destOrd="0" presId="urn:microsoft.com/office/officeart/2016/7/layout/BasicLinearProcessNumbered"/>
    <dgm:cxn modelId="{337C1BE9-DE8F-4152-9671-4C795155BF54}" type="presOf" srcId="{1952ECAC-C4B4-45ED-81DF-995DA18225DC}" destId="{645C5793-C91B-4E3F-821F-275B7C751BF8}" srcOrd="0" destOrd="0" presId="urn:microsoft.com/office/officeart/2016/7/layout/BasicLinearProcessNumbered"/>
    <dgm:cxn modelId="{AA1F72E9-7313-44F6-95FF-8D07CA2964AC}" srcId="{7C55E97C-CE22-44AD-86A8-20114A5773B7}" destId="{14734376-EE3B-476D-A748-7333F2589178}" srcOrd="3" destOrd="0" parTransId="{FCDB9412-19F7-459E-B221-FB0B31BD82D1}" sibTransId="{E30F149E-9A13-4832-AA36-A834771B8568}"/>
    <dgm:cxn modelId="{BC8C71EF-3D32-428E-AF30-99FB85743ECB}" type="presOf" srcId="{C61BAF5B-823F-4FF4-8B16-C1DE0CFCCE20}" destId="{F3719CB4-4047-4372-91AC-BA250BA9705E}" srcOrd="0" destOrd="0" presId="urn:microsoft.com/office/officeart/2016/7/layout/BasicLinearProcessNumbered"/>
    <dgm:cxn modelId="{FE6439FB-4037-48B5-9C6C-B91F6CF1D806}" type="presOf" srcId="{DF505E9C-A49B-4BE2-AE0B-31774BCFCF68}" destId="{47F841D6-2B8B-4F6B-B6FC-4017DF649E3B}" srcOrd="0" destOrd="0" presId="urn:microsoft.com/office/officeart/2016/7/layout/BasicLinearProcessNumbered"/>
    <dgm:cxn modelId="{F64193AD-2BFB-4D3B-BED5-8A4ABACCD071}" type="presParOf" srcId="{440E5BB8-8376-4D60-BCB2-D88EB03843B5}" destId="{73CD20A6-0E86-47DA-8674-B6EA598E9B8B}" srcOrd="0" destOrd="0" presId="urn:microsoft.com/office/officeart/2016/7/layout/BasicLinearProcessNumbered"/>
    <dgm:cxn modelId="{8D1A28CF-B133-4D62-89E9-838EE2CE1321}" type="presParOf" srcId="{73CD20A6-0E86-47DA-8674-B6EA598E9B8B}" destId="{B2F7147A-AE52-4069-982B-73F707410C96}" srcOrd="0" destOrd="0" presId="urn:microsoft.com/office/officeart/2016/7/layout/BasicLinearProcessNumbered"/>
    <dgm:cxn modelId="{AFA368AF-5AAA-498E-BEF2-4DCFD030EDA4}" type="presParOf" srcId="{73CD20A6-0E86-47DA-8674-B6EA598E9B8B}" destId="{E488C640-2C9C-422E-9E94-C7FC6585412D}" srcOrd="1" destOrd="0" presId="urn:microsoft.com/office/officeart/2016/7/layout/BasicLinearProcessNumbered"/>
    <dgm:cxn modelId="{C38EEE54-5C66-4077-A4B7-860A56F618E1}" type="presParOf" srcId="{73CD20A6-0E86-47DA-8674-B6EA598E9B8B}" destId="{42927673-5F54-4004-ABFB-FD9C5482155F}" srcOrd="2" destOrd="0" presId="urn:microsoft.com/office/officeart/2016/7/layout/BasicLinearProcessNumbered"/>
    <dgm:cxn modelId="{9F33E731-9903-4DD0-81BB-70844721BE49}" type="presParOf" srcId="{73CD20A6-0E86-47DA-8674-B6EA598E9B8B}" destId="{B8C7A3CC-020B-4868-9AFB-E9DB212EE23D}" srcOrd="3" destOrd="0" presId="urn:microsoft.com/office/officeart/2016/7/layout/BasicLinearProcessNumbered"/>
    <dgm:cxn modelId="{58F44740-42B6-4DFA-8CED-D64E2D02BE67}" type="presParOf" srcId="{440E5BB8-8376-4D60-BCB2-D88EB03843B5}" destId="{2F40D2AA-0BA8-469C-9F13-19557F9A1FFD}" srcOrd="1" destOrd="0" presId="urn:microsoft.com/office/officeart/2016/7/layout/BasicLinearProcessNumbered"/>
    <dgm:cxn modelId="{765E9EAD-9211-4D31-A78D-9295774AB997}" type="presParOf" srcId="{440E5BB8-8376-4D60-BCB2-D88EB03843B5}" destId="{C3DFF7F8-15E3-43A6-A82B-C11F9298F216}" srcOrd="2" destOrd="0" presId="urn:microsoft.com/office/officeart/2016/7/layout/BasicLinearProcessNumbered"/>
    <dgm:cxn modelId="{393D5C98-32A7-4B36-8B60-013C3CDAD517}" type="presParOf" srcId="{C3DFF7F8-15E3-43A6-A82B-C11F9298F216}" destId="{CFFE60AC-4B31-4FB7-A9C3-7A0B4153FF16}" srcOrd="0" destOrd="0" presId="urn:microsoft.com/office/officeart/2016/7/layout/BasicLinearProcessNumbered"/>
    <dgm:cxn modelId="{BBBB7593-605E-490D-949F-8D5D51620940}" type="presParOf" srcId="{C3DFF7F8-15E3-43A6-A82B-C11F9298F216}" destId="{86CBABEB-3941-467E-A246-F3EDB1257544}" srcOrd="1" destOrd="0" presId="urn:microsoft.com/office/officeart/2016/7/layout/BasicLinearProcessNumbered"/>
    <dgm:cxn modelId="{3DC8B1A9-FF67-4D63-8E01-2BDB205E2C16}" type="presParOf" srcId="{C3DFF7F8-15E3-43A6-A82B-C11F9298F216}" destId="{F4BEDCE6-E863-47B7-A078-E95AC5B2767B}" srcOrd="2" destOrd="0" presId="urn:microsoft.com/office/officeart/2016/7/layout/BasicLinearProcessNumbered"/>
    <dgm:cxn modelId="{D36DBCAE-F6D4-468C-8CF5-6E0527A2C8AC}" type="presParOf" srcId="{C3DFF7F8-15E3-43A6-A82B-C11F9298F216}" destId="{661E5F33-6F94-4A29-BBB5-29CCDB0BEE78}" srcOrd="3" destOrd="0" presId="urn:microsoft.com/office/officeart/2016/7/layout/BasicLinearProcessNumbered"/>
    <dgm:cxn modelId="{964579EB-ACD7-4AE4-BC0C-239D0FACEB96}" type="presParOf" srcId="{440E5BB8-8376-4D60-BCB2-D88EB03843B5}" destId="{D3077401-E647-4000-9A37-879A1F7F9563}" srcOrd="3" destOrd="0" presId="urn:microsoft.com/office/officeart/2016/7/layout/BasicLinearProcessNumbered"/>
    <dgm:cxn modelId="{36130398-4AC8-47F5-9A78-50BCDF389203}" type="presParOf" srcId="{440E5BB8-8376-4D60-BCB2-D88EB03843B5}" destId="{34C20362-14B1-418B-A273-A10FB5E529CD}" srcOrd="4" destOrd="0" presId="urn:microsoft.com/office/officeart/2016/7/layout/BasicLinearProcessNumbered"/>
    <dgm:cxn modelId="{51479B42-F39A-4C17-9B7D-F2238CD44465}" type="presParOf" srcId="{34C20362-14B1-418B-A273-A10FB5E529CD}" destId="{F3719CB4-4047-4372-91AC-BA250BA9705E}" srcOrd="0" destOrd="0" presId="urn:microsoft.com/office/officeart/2016/7/layout/BasicLinearProcessNumbered"/>
    <dgm:cxn modelId="{46C30CCC-83AE-48CF-BAA0-33F8425F5B2A}" type="presParOf" srcId="{34C20362-14B1-418B-A273-A10FB5E529CD}" destId="{47F841D6-2B8B-4F6B-B6FC-4017DF649E3B}" srcOrd="1" destOrd="0" presId="urn:microsoft.com/office/officeart/2016/7/layout/BasicLinearProcessNumbered"/>
    <dgm:cxn modelId="{94E32155-E56A-43F6-9130-8B16F809780C}" type="presParOf" srcId="{34C20362-14B1-418B-A273-A10FB5E529CD}" destId="{AD11A54F-DD96-4676-896C-FCDF054484F2}" srcOrd="2" destOrd="0" presId="urn:microsoft.com/office/officeart/2016/7/layout/BasicLinearProcessNumbered"/>
    <dgm:cxn modelId="{95324081-7E60-494E-899C-4D8142B6A642}" type="presParOf" srcId="{34C20362-14B1-418B-A273-A10FB5E529CD}" destId="{2D9802CE-0464-419C-A62B-4DE097BDF1ED}" srcOrd="3" destOrd="0" presId="urn:microsoft.com/office/officeart/2016/7/layout/BasicLinearProcessNumbered"/>
    <dgm:cxn modelId="{A52B0EA8-E952-4910-8B91-BB94F2A1C3F5}" type="presParOf" srcId="{440E5BB8-8376-4D60-BCB2-D88EB03843B5}" destId="{CF65391C-2F93-490B-A0E9-C3698B49BFF6}" srcOrd="5" destOrd="0" presId="urn:microsoft.com/office/officeart/2016/7/layout/BasicLinearProcessNumbered"/>
    <dgm:cxn modelId="{42D09379-1D07-4290-BD40-6A409DDB7D7B}" type="presParOf" srcId="{440E5BB8-8376-4D60-BCB2-D88EB03843B5}" destId="{6BDAFDED-D3FB-4AFF-A14E-7D4F395BE957}" srcOrd="6" destOrd="0" presId="urn:microsoft.com/office/officeart/2016/7/layout/BasicLinearProcessNumbered"/>
    <dgm:cxn modelId="{1E164418-B002-46EA-A622-49C1292248D3}" type="presParOf" srcId="{6BDAFDED-D3FB-4AFF-A14E-7D4F395BE957}" destId="{ADD78776-81CF-429E-BC5C-20086FD4FA75}" srcOrd="0" destOrd="0" presId="urn:microsoft.com/office/officeart/2016/7/layout/BasicLinearProcessNumbered"/>
    <dgm:cxn modelId="{06C8B21D-3440-48C4-8831-BB636E04D118}" type="presParOf" srcId="{6BDAFDED-D3FB-4AFF-A14E-7D4F395BE957}" destId="{956A9101-66CA-4FAC-A19D-34540BBED48D}" srcOrd="1" destOrd="0" presId="urn:microsoft.com/office/officeart/2016/7/layout/BasicLinearProcessNumbered"/>
    <dgm:cxn modelId="{8D0B55E0-13EC-41F6-BF33-88CC0382A09F}" type="presParOf" srcId="{6BDAFDED-D3FB-4AFF-A14E-7D4F395BE957}" destId="{051208A7-AAD1-4CF6-8267-FBD45986C71A}" srcOrd="2" destOrd="0" presId="urn:microsoft.com/office/officeart/2016/7/layout/BasicLinearProcessNumbered"/>
    <dgm:cxn modelId="{38669FAF-2C4F-49C4-ADD0-5CC3F27E6924}" type="presParOf" srcId="{6BDAFDED-D3FB-4AFF-A14E-7D4F395BE957}" destId="{BEA0125D-06A1-4967-B4E4-6E7C16BA19BA}" srcOrd="3" destOrd="0" presId="urn:microsoft.com/office/officeart/2016/7/layout/BasicLinearProcessNumbered"/>
    <dgm:cxn modelId="{C08F05DA-0C2F-4CDE-B6FA-BE0197CDD3B5}" type="presParOf" srcId="{440E5BB8-8376-4D60-BCB2-D88EB03843B5}" destId="{D57178D1-0FA4-447F-8F17-3553C10CA951}" srcOrd="7" destOrd="0" presId="urn:microsoft.com/office/officeart/2016/7/layout/BasicLinearProcessNumbered"/>
    <dgm:cxn modelId="{63932B94-9007-419D-86FD-DFC019992A3E}" type="presParOf" srcId="{440E5BB8-8376-4D60-BCB2-D88EB03843B5}" destId="{385971CC-154A-44ED-9EF5-638017B37705}" srcOrd="8" destOrd="0" presId="urn:microsoft.com/office/officeart/2016/7/layout/BasicLinearProcessNumbered"/>
    <dgm:cxn modelId="{7A2126EE-8CBE-4789-B5C7-6D065A189B61}" type="presParOf" srcId="{385971CC-154A-44ED-9EF5-638017B37705}" destId="{8EA9EA15-EA78-4505-B7A6-B60B2AC18D3F}" srcOrd="0" destOrd="0" presId="urn:microsoft.com/office/officeart/2016/7/layout/BasicLinearProcessNumbered"/>
    <dgm:cxn modelId="{1E764A8A-551B-4E5E-953E-213A522D9AB7}" type="presParOf" srcId="{385971CC-154A-44ED-9EF5-638017B37705}" destId="{BE5E21DB-24C2-43E8-8AB6-2B2BCFA70D21}" srcOrd="1" destOrd="0" presId="urn:microsoft.com/office/officeart/2016/7/layout/BasicLinearProcessNumbered"/>
    <dgm:cxn modelId="{E88823E1-55C7-4B31-871D-88BE61FD2EE2}" type="presParOf" srcId="{385971CC-154A-44ED-9EF5-638017B37705}" destId="{A1F5CEB2-5B8B-4C21-A76E-988865A3737A}" srcOrd="2" destOrd="0" presId="urn:microsoft.com/office/officeart/2016/7/layout/BasicLinearProcessNumbered"/>
    <dgm:cxn modelId="{DEBBF4A4-34E0-49DD-B701-35BABC390877}" type="presParOf" srcId="{385971CC-154A-44ED-9EF5-638017B37705}" destId="{FAC51E14-8BB2-4970-9556-C424A9F1096A}" srcOrd="3" destOrd="0" presId="urn:microsoft.com/office/officeart/2016/7/layout/BasicLinearProcessNumbered"/>
    <dgm:cxn modelId="{59692B9B-158C-4224-9E28-A294EBA84F89}" type="presParOf" srcId="{440E5BB8-8376-4D60-BCB2-D88EB03843B5}" destId="{5A742FA3-1C15-4046-8E1B-1334E4E23222}" srcOrd="9" destOrd="0" presId="urn:microsoft.com/office/officeart/2016/7/layout/BasicLinearProcessNumbered"/>
    <dgm:cxn modelId="{88DC68D8-DA51-4A10-8EFD-DF3FCB3B64A3}" type="presParOf" srcId="{440E5BB8-8376-4D60-BCB2-D88EB03843B5}" destId="{24734CFE-24D8-4DFF-AC42-A56B1FEAEFB2}" srcOrd="10" destOrd="0" presId="urn:microsoft.com/office/officeart/2016/7/layout/BasicLinearProcessNumbered"/>
    <dgm:cxn modelId="{9B4249EA-91EC-4AFB-AA90-83E52A2552C9}" type="presParOf" srcId="{24734CFE-24D8-4DFF-AC42-A56B1FEAEFB2}" destId="{563DF302-4A8D-4899-A35D-14111C1E8347}" srcOrd="0" destOrd="0" presId="urn:microsoft.com/office/officeart/2016/7/layout/BasicLinearProcessNumbered"/>
    <dgm:cxn modelId="{1AD8AF21-D90F-45E2-9CAF-7DF654800BEB}" type="presParOf" srcId="{24734CFE-24D8-4DFF-AC42-A56B1FEAEFB2}" destId="{A9820153-11BD-431A-89C9-C5D9548EADD4}" srcOrd="1" destOrd="0" presId="urn:microsoft.com/office/officeart/2016/7/layout/BasicLinearProcessNumbered"/>
    <dgm:cxn modelId="{4970CE7C-2AEC-4970-80A9-5B5E31999475}" type="presParOf" srcId="{24734CFE-24D8-4DFF-AC42-A56B1FEAEFB2}" destId="{8F73010F-B3A2-4615-8A1F-BBF7F0B8CF57}" srcOrd="2" destOrd="0" presId="urn:microsoft.com/office/officeart/2016/7/layout/BasicLinearProcessNumbered"/>
    <dgm:cxn modelId="{56F3B3AC-BC86-4CC5-B1E0-0AEA531FCDD0}" type="presParOf" srcId="{24734CFE-24D8-4DFF-AC42-A56B1FEAEFB2}" destId="{EAE2F9A2-6F3F-4425-956D-9DF2FF2C94C2}" srcOrd="3" destOrd="0" presId="urn:microsoft.com/office/officeart/2016/7/layout/BasicLinearProcessNumbered"/>
    <dgm:cxn modelId="{8C637ADA-BD6F-4D85-82D4-EB1A3BB50BCE}" type="presParOf" srcId="{440E5BB8-8376-4D60-BCB2-D88EB03843B5}" destId="{95695734-2611-4491-9052-4154686D78DF}" srcOrd="11" destOrd="0" presId="urn:microsoft.com/office/officeart/2016/7/layout/BasicLinearProcessNumbered"/>
    <dgm:cxn modelId="{96C1B96D-AB8C-4C0E-88D7-EC4DF3A58785}" type="presParOf" srcId="{440E5BB8-8376-4D60-BCB2-D88EB03843B5}" destId="{11FA9A1D-A08A-4472-A3D4-F5F0E43AB6B1}" srcOrd="12" destOrd="0" presId="urn:microsoft.com/office/officeart/2016/7/layout/BasicLinearProcessNumbered"/>
    <dgm:cxn modelId="{AC4ECD50-DB23-43EB-9801-AEBB032C4EB1}" type="presParOf" srcId="{11FA9A1D-A08A-4472-A3D4-F5F0E43AB6B1}" destId="{F0D6DD78-163E-4D21-8373-0F82E52389A7}" srcOrd="0" destOrd="0" presId="urn:microsoft.com/office/officeart/2016/7/layout/BasicLinearProcessNumbered"/>
    <dgm:cxn modelId="{831D7FC6-955C-4822-8294-FC1D82565CF8}" type="presParOf" srcId="{11FA9A1D-A08A-4472-A3D4-F5F0E43AB6B1}" destId="{645C5793-C91B-4E3F-821F-275B7C751BF8}" srcOrd="1" destOrd="0" presId="urn:microsoft.com/office/officeart/2016/7/layout/BasicLinearProcessNumbered"/>
    <dgm:cxn modelId="{886EDCF6-845E-4BBB-B6E7-3327C5323F05}" type="presParOf" srcId="{11FA9A1D-A08A-4472-A3D4-F5F0E43AB6B1}" destId="{7E47EFE3-F2E5-4212-971B-6F71C8D2DEE2}" srcOrd="2" destOrd="0" presId="urn:microsoft.com/office/officeart/2016/7/layout/BasicLinearProcessNumbered"/>
    <dgm:cxn modelId="{CA62CC84-CAD1-4F7C-BCC8-BAF9CD267171}" type="presParOf" srcId="{11FA9A1D-A08A-4472-A3D4-F5F0E43AB6B1}" destId="{7E568B8C-FE86-4717-8A14-530B7B5A5F4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594173-F26B-4E9E-A899-7F00249470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2660429-684B-4863-9B4A-1DB044DCBFE3}">
      <dgm:prSet/>
      <dgm:spPr/>
      <dgm:t>
        <a:bodyPr/>
        <a:lstStyle/>
        <a:p>
          <a:r>
            <a:rPr lang="en-US"/>
            <a:t>All P-card charges must be submitted monthly on an Expense Report </a:t>
          </a:r>
        </a:p>
      </dgm:t>
    </dgm:pt>
    <dgm:pt modelId="{704A35BE-720A-4160-9517-6AB7FDAE7875}" type="parTrans" cxnId="{CFE139BE-A7A0-45F0-BEBD-7D3DFA9AB51E}">
      <dgm:prSet/>
      <dgm:spPr/>
      <dgm:t>
        <a:bodyPr/>
        <a:lstStyle/>
        <a:p>
          <a:endParaRPr lang="en-US"/>
        </a:p>
      </dgm:t>
    </dgm:pt>
    <dgm:pt modelId="{E2499D7B-5F88-4745-8252-E90CF493418B}" type="sibTrans" cxnId="{CFE139BE-A7A0-45F0-BEBD-7D3DFA9AB51E}">
      <dgm:prSet/>
      <dgm:spPr/>
      <dgm:t>
        <a:bodyPr/>
        <a:lstStyle/>
        <a:p>
          <a:endParaRPr lang="en-US"/>
        </a:p>
      </dgm:t>
    </dgm:pt>
    <dgm:pt modelId="{7E1ADC83-C28D-41B1-A87E-514236312871}">
      <dgm:prSet/>
      <dgm:spPr/>
      <dgm:t>
        <a:bodyPr/>
        <a:lstStyle/>
        <a:p>
          <a:r>
            <a:rPr lang="en-US"/>
            <a:t>Each charge requires a general ledger account and a business purpose to be documented </a:t>
          </a:r>
        </a:p>
      </dgm:t>
    </dgm:pt>
    <dgm:pt modelId="{FE2DE645-B1D0-4322-920F-07928C2D5C81}" type="parTrans" cxnId="{8545630B-1E05-4E61-9F43-E6F62EF06E5D}">
      <dgm:prSet/>
      <dgm:spPr/>
      <dgm:t>
        <a:bodyPr/>
        <a:lstStyle/>
        <a:p>
          <a:endParaRPr lang="en-US"/>
        </a:p>
      </dgm:t>
    </dgm:pt>
    <dgm:pt modelId="{34ACEA83-BBCC-4D62-9221-30053A6008B1}" type="sibTrans" cxnId="{8545630B-1E05-4E61-9F43-E6F62EF06E5D}">
      <dgm:prSet/>
      <dgm:spPr/>
      <dgm:t>
        <a:bodyPr/>
        <a:lstStyle/>
        <a:p>
          <a:endParaRPr lang="en-US"/>
        </a:p>
      </dgm:t>
    </dgm:pt>
    <dgm:pt modelId="{CFA32C33-032C-4393-9626-FEAE325F8ACF}">
      <dgm:prSet/>
      <dgm:spPr/>
      <dgm:t>
        <a:bodyPr/>
        <a:lstStyle/>
        <a:p>
          <a:r>
            <a:rPr lang="en-US"/>
            <a:t>All P-card charges $25 and over require a receipt to be provided</a:t>
          </a:r>
        </a:p>
      </dgm:t>
    </dgm:pt>
    <dgm:pt modelId="{BE7CD159-8217-49CA-8908-05AD02123F53}" type="parTrans" cxnId="{6D9EF3FB-87E4-4425-97BF-8BD6C2F4EA5C}">
      <dgm:prSet/>
      <dgm:spPr/>
      <dgm:t>
        <a:bodyPr/>
        <a:lstStyle/>
        <a:p>
          <a:endParaRPr lang="en-US"/>
        </a:p>
      </dgm:t>
    </dgm:pt>
    <dgm:pt modelId="{05CA0B42-F44E-4E83-A27D-737EDF112484}" type="sibTrans" cxnId="{6D9EF3FB-87E4-4425-97BF-8BD6C2F4EA5C}">
      <dgm:prSet/>
      <dgm:spPr/>
      <dgm:t>
        <a:bodyPr/>
        <a:lstStyle/>
        <a:p>
          <a:endParaRPr lang="en-US"/>
        </a:p>
      </dgm:t>
    </dgm:pt>
    <dgm:pt modelId="{7FE91568-60B2-430D-BC4D-D2F2C2DBB22C}">
      <dgm:prSet/>
      <dgm:spPr/>
      <dgm:t>
        <a:bodyPr/>
        <a:lstStyle/>
        <a:p>
          <a:r>
            <a:rPr lang="en-US"/>
            <a:t>Cardholders must submit their previous month transactions by the 10th of each month </a:t>
          </a:r>
        </a:p>
      </dgm:t>
    </dgm:pt>
    <dgm:pt modelId="{0A2D1685-5715-433D-BE8E-EEBEDEC750EA}" type="parTrans" cxnId="{04B930A1-288C-4A51-9B4E-9C1269EBD5D3}">
      <dgm:prSet/>
      <dgm:spPr/>
      <dgm:t>
        <a:bodyPr/>
        <a:lstStyle/>
        <a:p>
          <a:endParaRPr lang="en-US"/>
        </a:p>
      </dgm:t>
    </dgm:pt>
    <dgm:pt modelId="{C698E9EB-DC9D-4856-BCA2-E8A3CB4A5CE7}" type="sibTrans" cxnId="{04B930A1-288C-4A51-9B4E-9C1269EBD5D3}">
      <dgm:prSet/>
      <dgm:spPr/>
      <dgm:t>
        <a:bodyPr/>
        <a:lstStyle/>
        <a:p>
          <a:endParaRPr lang="en-US"/>
        </a:p>
      </dgm:t>
    </dgm:pt>
    <dgm:pt modelId="{F9EC6887-DD89-4F00-8218-F9710BE729CA}">
      <dgm:prSet/>
      <dgm:spPr/>
      <dgm:t>
        <a:bodyPr/>
        <a:lstStyle/>
        <a:p>
          <a:r>
            <a:rPr lang="en-US"/>
            <a:t>Failure to submit transactions on a timely basis may result in P-card privileges to be revoked </a:t>
          </a:r>
        </a:p>
      </dgm:t>
    </dgm:pt>
    <dgm:pt modelId="{E55703A3-A730-4F90-95A0-EB1E04F6E1E9}" type="parTrans" cxnId="{CA588370-C1A8-482D-A2C0-7FAF3A1ABA83}">
      <dgm:prSet/>
      <dgm:spPr/>
      <dgm:t>
        <a:bodyPr/>
        <a:lstStyle/>
        <a:p>
          <a:endParaRPr lang="en-US"/>
        </a:p>
      </dgm:t>
    </dgm:pt>
    <dgm:pt modelId="{5CA2B69A-34F4-4613-BA91-FFE3CA40BB92}" type="sibTrans" cxnId="{CA588370-C1A8-482D-A2C0-7FAF3A1ABA83}">
      <dgm:prSet/>
      <dgm:spPr/>
      <dgm:t>
        <a:bodyPr/>
        <a:lstStyle/>
        <a:p>
          <a:endParaRPr lang="en-US"/>
        </a:p>
      </dgm:t>
    </dgm:pt>
    <dgm:pt modelId="{0C059592-39EB-4F72-93DD-02160909FA78}" type="pres">
      <dgm:prSet presAssocID="{F7594173-F26B-4E9E-A899-7F00249470F3}" presName="root" presStyleCnt="0">
        <dgm:presLayoutVars>
          <dgm:dir/>
          <dgm:resizeHandles val="exact"/>
        </dgm:presLayoutVars>
      </dgm:prSet>
      <dgm:spPr/>
    </dgm:pt>
    <dgm:pt modelId="{9BAE2240-D9D8-4E10-9AD2-BA30FAA6AD8E}" type="pres">
      <dgm:prSet presAssocID="{22660429-684B-4863-9B4A-1DB044DCBFE3}" presName="compNode" presStyleCnt="0"/>
      <dgm:spPr/>
    </dgm:pt>
    <dgm:pt modelId="{6A154E7A-62F7-4202-8389-3648FCD0D49D}" type="pres">
      <dgm:prSet presAssocID="{22660429-684B-4863-9B4A-1DB044DCBFE3}" presName="bgRect" presStyleLbl="bgShp" presStyleIdx="0" presStyleCnt="5"/>
      <dgm:spPr/>
    </dgm:pt>
    <dgm:pt modelId="{508E91B9-959C-40D5-9219-B3FA1B4F12C0}" type="pres">
      <dgm:prSet presAssocID="{22660429-684B-4863-9B4A-1DB044DCBFE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A6D94792-3FCB-4F46-B8A0-246A70716977}" type="pres">
      <dgm:prSet presAssocID="{22660429-684B-4863-9B4A-1DB044DCBFE3}" presName="spaceRect" presStyleCnt="0"/>
      <dgm:spPr/>
    </dgm:pt>
    <dgm:pt modelId="{4007F604-9B31-4745-9866-4DD4894092CF}" type="pres">
      <dgm:prSet presAssocID="{22660429-684B-4863-9B4A-1DB044DCBFE3}" presName="parTx" presStyleLbl="revTx" presStyleIdx="0" presStyleCnt="5">
        <dgm:presLayoutVars>
          <dgm:chMax val="0"/>
          <dgm:chPref val="0"/>
        </dgm:presLayoutVars>
      </dgm:prSet>
      <dgm:spPr/>
    </dgm:pt>
    <dgm:pt modelId="{4EA4DF75-D28B-470B-ABA9-817BF78EC578}" type="pres">
      <dgm:prSet presAssocID="{E2499D7B-5F88-4745-8252-E90CF493418B}" presName="sibTrans" presStyleCnt="0"/>
      <dgm:spPr/>
    </dgm:pt>
    <dgm:pt modelId="{4A9BF364-8C80-471E-B3E8-BDA08109F02D}" type="pres">
      <dgm:prSet presAssocID="{7E1ADC83-C28D-41B1-A87E-514236312871}" presName="compNode" presStyleCnt="0"/>
      <dgm:spPr/>
    </dgm:pt>
    <dgm:pt modelId="{24391E0C-A98F-4BC7-A6E6-E9ED69950ED7}" type="pres">
      <dgm:prSet presAssocID="{7E1ADC83-C28D-41B1-A87E-514236312871}" presName="bgRect" presStyleLbl="bgShp" presStyleIdx="1" presStyleCnt="5"/>
      <dgm:spPr/>
    </dgm:pt>
    <dgm:pt modelId="{FB89083D-EC71-4D17-8FE8-66573540F371}" type="pres">
      <dgm:prSet presAssocID="{7E1ADC83-C28D-41B1-A87E-51423631287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5C91368-518D-41D2-A76D-933DAA3E1FEA}" type="pres">
      <dgm:prSet presAssocID="{7E1ADC83-C28D-41B1-A87E-514236312871}" presName="spaceRect" presStyleCnt="0"/>
      <dgm:spPr/>
    </dgm:pt>
    <dgm:pt modelId="{70FD18FA-2329-4D8E-ABD2-64259C2BBA89}" type="pres">
      <dgm:prSet presAssocID="{7E1ADC83-C28D-41B1-A87E-514236312871}" presName="parTx" presStyleLbl="revTx" presStyleIdx="1" presStyleCnt="5">
        <dgm:presLayoutVars>
          <dgm:chMax val="0"/>
          <dgm:chPref val="0"/>
        </dgm:presLayoutVars>
      </dgm:prSet>
      <dgm:spPr/>
    </dgm:pt>
    <dgm:pt modelId="{557CC16E-A3EB-4555-8C50-E05399FEB9F9}" type="pres">
      <dgm:prSet presAssocID="{34ACEA83-BBCC-4D62-9221-30053A6008B1}" presName="sibTrans" presStyleCnt="0"/>
      <dgm:spPr/>
    </dgm:pt>
    <dgm:pt modelId="{E2CA4E91-7089-4526-8B29-9CC6A4168CFA}" type="pres">
      <dgm:prSet presAssocID="{CFA32C33-032C-4393-9626-FEAE325F8ACF}" presName="compNode" presStyleCnt="0"/>
      <dgm:spPr/>
    </dgm:pt>
    <dgm:pt modelId="{E5E52F9D-F0CD-43C9-A3F6-CA26B25DDE7D}" type="pres">
      <dgm:prSet presAssocID="{CFA32C33-032C-4393-9626-FEAE325F8ACF}" presName="bgRect" presStyleLbl="bgShp" presStyleIdx="2" presStyleCnt="5"/>
      <dgm:spPr/>
    </dgm:pt>
    <dgm:pt modelId="{D42A6868-DF43-4502-9277-247307809C22}" type="pres">
      <dgm:prSet presAssocID="{CFA32C33-032C-4393-9626-FEAE325F8A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791B506E-84FA-4C0B-8787-59FFC0D1B49A}" type="pres">
      <dgm:prSet presAssocID="{CFA32C33-032C-4393-9626-FEAE325F8ACF}" presName="spaceRect" presStyleCnt="0"/>
      <dgm:spPr/>
    </dgm:pt>
    <dgm:pt modelId="{519DD6DD-8AC2-4600-80E8-18088C28B642}" type="pres">
      <dgm:prSet presAssocID="{CFA32C33-032C-4393-9626-FEAE325F8ACF}" presName="parTx" presStyleLbl="revTx" presStyleIdx="2" presStyleCnt="5">
        <dgm:presLayoutVars>
          <dgm:chMax val="0"/>
          <dgm:chPref val="0"/>
        </dgm:presLayoutVars>
      </dgm:prSet>
      <dgm:spPr/>
    </dgm:pt>
    <dgm:pt modelId="{237EF090-67E9-4DB4-B12C-15E79BC4D08E}" type="pres">
      <dgm:prSet presAssocID="{05CA0B42-F44E-4E83-A27D-737EDF112484}" presName="sibTrans" presStyleCnt="0"/>
      <dgm:spPr/>
    </dgm:pt>
    <dgm:pt modelId="{B18085EA-056C-44AA-8AC6-E3B72E3BF477}" type="pres">
      <dgm:prSet presAssocID="{7FE91568-60B2-430D-BC4D-D2F2C2DBB22C}" presName="compNode" presStyleCnt="0"/>
      <dgm:spPr/>
    </dgm:pt>
    <dgm:pt modelId="{6E6D5A70-1350-4A59-9766-FAE8FD1173A4}" type="pres">
      <dgm:prSet presAssocID="{7FE91568-60B2-430D-BC4D-D2F2C2DBB22C}" presName="bgRect" presStyleLbl="bgShp" presStyleIdx="3" presStyleCnt="5"/>
      <dgm:spPr/>
    </dgm:pt>
    <dgm:pt modelId="{1B50DC87-871E-4CA2-A19F-2A9361F34E32}" type="pres">
      <dgm:prSet presAssocID="{7FE91568-60B2-430D-BC4D-D2F2C2DBB22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E4BC41BA-7270-4E8A-AC23-476765FFB541}" type="pres">
      <dgm:prSet presAssocID="{7FE91568-60B2-430D-BC4D-D2F2C2DBB22C}" presName="spaceRect" presStyleCnt="0"/>
      <dgm:spPr/>
    </dgm:pt>
    <dgm:pt modelId="{8AD93524-6619-494C-A655-201A67E9B773}" type="pres">
      <dgm:prSet presAssocID="{7FE91568-60B2-430D-BC4D-D2F2C2DBB22C}" presName="parTx" presStyleLbl="revTx" presStyleIdx="3" presStyleCnt="5">
        <dgm:presLayoutVars>
          <dgm:chMax val="0"/>
          <dgm:chPref val="0"/>
        </dgm:presLayoutVars>
      </dgm:prSet>
      <dgm:spPr/>
    </dgm:pt>
    <dgm:pt modelId="{5EC9B191-9F5C-479B-9CD5-EBD33D142BEB}" type="pres">
      <dgm:prSet presAssocID="{C698E9EB-DC9D-4856-BCA2-E8A3CB4A5CE7}" presName="sibTrans" presStyleCnt="0"/>
      <dgm:spPr/>
    </dgm:pt>
    <dgm:pt modelId="{8FFBBC3F-4DC6-475F-B094-9F2518FAA1DC}" type="pres">
      <dgm:prSet presAssocID="{F9EC6887-DD89-4F00-8218-F9710BE729CA}" presName="compNode" presStyleCnt="0"/>
      <dgm:spPr/>
    </dgm:pt>
    <dgm:pt modelId="{8AA5EB1C-5BBB-413C-9B9E-B35268489654}" type="pres">
      <dgm:prSet presAssocID="{F9EC6887-DD89-4F00-8218-F9710BE729CA}" presName="bgRect" presStyleLbl="bgShp" presStyleIdx="4" presStyleCnt="5"/>
      <dgm:spPr/>
    </dgm:pt>
    <dgm:pt modelId="{776147DB-F727-4FB5-827C-1316B428C5CC}" type="pres">
      <dgm:prSet presAssocID="{F9EC6887-DD89-4F00-8218-F9710BE729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B56334C4-98EA-4EC2-8916-40B6DE6760EF}" type="pres">
      <dgm:prSet presAssocID="{F9EC6887-DD89-4F00-8218-F9710BE729CA}" presName="spaceRect" presStyleCnt="0"/>
      <dgm:spPr/>
    </dgm:pt>
    <dgm:pt modelId="{72EE116F-7BB1-40C4-9B71-85775464003C}" type="pres">
      <dgm:prSet presAssocID="{F9EC6887-DD89-4F00-8218-F9710BE729C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545630B-1E05-4E61-9F43-E6F62EF06E5D}" srcId="{F7594173-F26B-4E9E-A899-7F00249470F3}" destId="{7E1ADC83-C28D-41B1-A87E-514236312871}" srcOrd="1" destOrd="0" parTransId="{FE2DE645-B1D0-4322-920F-07928C2D5C81}" sibTransId="{34ACEA83-BBCC-4D62-9221-30053A6008B1}"/>
    <dgm:cxn modelId="{CA588370-C1A8-482D-A2C0-7FAF3A1ABA83}" srcId="{F7594173-F26B-4E9E-A899-7F00249470F3}" destId="{F9EC6887-DD89-4F00-8218-F9710BE729CA}" srcOrd="4" destOrd="0" parTransId="{E55703A3-A730-4F90-95A0-EB1E04F6E1E9}" sibTransId="{5CA2B69A-34F4-4613-BA91-FFE3CA40BB92}"/>
    <dgm:cxn modelId="{69459371-63B9-4EDE-9C3C-39D024FAA2DE}" type="presOf" srcId="{F9EC6887-DD89-4F00-8218-F9710BE729CA}" destId="{72EE116F-7BB1-40C4-9B71-85775464003C}" srcOrd="0" destOrd="0" presId="urn:microsoft.com/office/officeart/2018/2/layout/IconVerticalSolidList"/>
    <dgm:cxn modelId="{04B930A1-288C-4A51-9B4E-9C1269EBD5D3}" srcId="{F7594173-F26B-4E9E-A899-7F00249470F3}" destId="{7FE91568-60B2-430D-BC4D-D2F2C2DBB22C}" srcOrd="3" destOrd="0" parTransId="{0A2D1685-5715-433D-BE8E-EEBEDEC750EA}" sibTransId="{C698E9EB-DC9D-4856-BCA2-E8A3CB4A5CE7}"/>
    <dgm:cxn modelId="{97D79EBA-CEF7-4186-B68F-029A9E3F8765}" type="presOf" srcId="{7E1ADC83-C28D-41B1-A87E-514236312871}" destId="{70FD18FA-2329-4D8E-ABD2-64259C2BBA89}" srcOrd="0" destOrd="0" presId="urn:microsoft.com/office/officeart/2018/2/layout/IconVerticalSolidList"/>
    <dgm:cxn modelId="{CFE139BE-A7A0-45F0-BEBD-7D3DFA9AB51E}" srcId="{F7594173-F26B-4E9E-A899-7F00249470F3}" destId="{22660429-684B-4863-9B4A-1DB044DCBFE3}" srcOrd="0" destOrd="0" parTransId="{704A35BE-720A-4160-9517-6AB7FDAE7875}" sibTransId="{E2499D7B-5F88-4745-8252-E90CF493418B}"/>
    <dgm:cxn modelId="{AA1448CD-5FFD-4738-9C46-B4B75D86B602}" type="presOf" srcId="{22660429-684B-4863-9B4A-1DB044DCBFE3}" destId="{4007F604-9B31-4745-9866-4DD4894092CF}" srcOrd="0" destOrd="0" presId="urn:microsoft.com/office/officeart/2018/2/layout/IconVerticalSolidList"/>
    <dgm:cxn modelId="{061B23DA-F86B-4EAB-B84A-20C6E2A487C4}" type="presOf" srcId="{CFA32C33-032C-4393-9626-FEAE325F8ACF}" destId="{519DD6DD-8AC2-4600-80E8-18088C28B642}" srcOrd="0" destOrd="0" presId="urn:microsoft.com/office/officeart/2018/2/layout/IconVerticalSolidList"/>
    <dgm:cxn modelId="{B78114DC-6DD4-4677-898B-E257BE567D70}" type="presOf" srcId="{7FE91568-60B2-430D-BC4D-D2F2C2DBB22C}" destId="{8AD93524-6619-494C-A655-201A67E9B773}" srcOrd="0" destOrd="0" presId="urn:microsoft.com/office/officeart/2018/2/layout/IconVerticalSolidList"/>
    <dgm:cxn modelId="{A3DD7FDC-FA75-4B9D-996A-6A5AF2E71811}" type="presOf" srcId="{F7594173-F26B-4E9E-A899-7F00249470F3}" destId="{0C059592-39EB-4F72-93DD-02160909FA78}" srcOrd="0" destOrd="0" presId="urn:microsoft.com/office/officeart/2018/2/layout/IconVerticalSolidList"/>
    <dgm:cxn modelId="{6D9EF3FB-87E4-4425-97BF-8BD6C2F4EA5C}" srcId="{F7594173-F26B-4E9E-A899-7F00249470F3}" destId="{CFA32C33-032C-4393-9626-FEAE325F8ACF}" srcOrd="2" destOrd="0" parTransId="{BE7CD159-8217-49CA-8908-05AD02123F53}" sibTransId="{05CA0B42-F44E-4E83-A27D-737EDF112484}"/>
    <dgm:cxn modelId="{2F13EC92-52AB-4FE3-89AC-56CE48714909}" type="presParOf" srcId="{0C059592-39EB-4F72-93DD-02160909FA78}" destId="{9BAE2240-D9D8-4E10-9AD2-BA30FAA6AD8E}" srcOrd="0" destOrd="0" presId="urn:microsoft.com/office/officeart/2018/2/layout/IconVerticalSolidList"/>
    <dgm:cxn modelId="{82E2C6F5-86A6-4ED4-9416-45EC4489F379}" type="presParOf" srcId="{9BAE2240-D9D8-4E10-9AD2-BA30FAA6AD8E}" destId="{6A154E7A-62F7-4202-8389-3648FCD0D49D}" srcOrd="0" destOrd="0" presId="urn:microsoft.com/office/officeart/2018/2/layout/IconVerticalSolidList"/>
    <dgm:cxn modelId="{ACE0A3E9-5B77-452A-B596-7BC3C21FEA4B}" type="presParOf" srcId="{9BAE2240-D9D8-4E10-9AD2-BA30FAA6AD8E}" destId="{508E91B9-959C-40D5-9219-B3FA1B4F12C0}" srcOrd="1" destOrd="0" presId="urn:microsoft.com/office/officeart/2018/2/layout/IconVerticalSolidList"/>
    <dgm:cxn modelId="{B603AD85-6171-4E05-998A-AB66AAC8E151}" type="presParOf" srcId="{9BAE2240-D9D8-4E10-9AD2-BA30FAA6AD8E}" destId="{A6D94792-3FCB-4F46-B8A0-246A70716977}" srcOrd="2" destOrd="0" presId="urn:microsoft.com/office/officeart/2018/2/layout/IconVerticalSolidList"/>
    <dgm:cxn modelId="{CC80CE46-3298-4F41-BC6C-E5A3EB669C5F}" type="presParOf" srcId="{9BAE2240-D9D8-4E10-9AD2-BA30FAA6AD8E}" destId="{4007F604-9B31-4745-9866-4DD4894092CF}" srcOrd="3" destOrd="0" presId="urn:microsoft.com/office/officeart/2018/2/layout/IconVerticalSolidList"/>
    <dgm:cxn modelId="{80124EAB-B90A-4E49-9FC6-CA61FEFF24EA}" type="presParOf" srcId="{0C059592-39EB-4F72-93DD-02160909FA78}" destId="{4EA4DF75-D28B-470B-ABA9-817BF78EC578}" srcOrd="1" destOrd="0" presId="urn:microsoft.com/office/officeart/2018/2/layout/IconVerticalSolidList"/>
    <dgm:cxn modelId="{52F7421C-7FC7-4598-A22B-35625AD31332}" type="presParOf" srcId="{0C059592-39EB-4F72-93DD-02160909FA78}" destId="{4A9BF364-8C80-471E-B3E8-BDA08109F02D}" srcOrd="2" destOrd="0" presId="urn:microsoft.com/office/officeart/2018/2/layout/IconVerticalSolidList"/>
    <dgm:cxn modelId="{F1125918-9C2C-4013-8348-59AAA8909F90}" type="presParOf" srcId="{4A9BF364-8C80-471E-B3E8-BDA08109F02D}" destId="{24391E0C-A98F-4BC7-A6E6-E9ED69950ED7}" srcOrd="0" destOrd="0" presId="urn:microsoft.com/office/officeart/2018/2/layout/IconVerticalSolidList"/>
    <dgm:cxn modelId="{C7B51394-3471-47E6-9E4B-F5A568DD62F0}" type="presParOf" srcId="{4A9BF364-8C80-471E-B3E8-BDA08109F02D}" destId="{FB89083D-EC71-4D17-8FE8-66573540F371}" srcOrd="1" destOrd="0" presId="urn:microsoft.com/office/officeart/2018/2/layout/IconVerticalSolidList"/>
    <dgm:cxn modelId="{57F99901-7165-4F4B-B429-55038EA2650F}" type="presParOf" srcId="{4A9BF364-8C80-471E-B3E8-BDA08109F02D}" destId="{E5C91368-518D-41D2-A76D-933DAA3E1FEA}" srcOrd="2" destOrd="0" presId="urn:microsoft.com/office/officeart/2018/2/layout/IconVerticalSolidList"/>
    <dgm:cxn modelId="{85CEDFCD-3B0C-4E17-B480-E93578A52213}" type="presParOf" srcId="{4A9BF364-8C80-471E-B3E8-BDA08109F02D}" destId="{70FD18FA-2329-4D8E-ABD2-64259C2BBA89}" srcOrd="3" destOrd="0" presId="urn:microsoft.com/office/officeart/2018/2/layout/IconVerticalSolidList"/>
    <dgm:cxn modelId="{8259C5EC-760C-4661-854C-79D64F8029E7}" type="presParOf" srcId="{0C059592-39EB-4F72-93DD-02160909FA78}" destId="{557CC16E-A3EB-4555-8C50-E05399FEB9F9}" srcOrd="3" destOrd="0" presId="urn:microsoft.com/office/officeart/2018/2/layout/IconVerticalSolidList"/>
    <dgm:cxn modelId="{890C511A-78C9-43F7-AB83-1C8B0DFAC537}" type="presParOf" srcId="{0C059592-39EB-4F72-93DD-02160909FA78}" destId="{E2CA4E91-7089-4526-8B29-9CC6A4168CFA}" srcOrd="4" destOrd="0" presId="urn:microsoft.com/office/officeart/2018/2/layout/IconVerticalSolidList"/>
    <dgm:cxn modelId="{81191DAE-D3EC-45DA-A2DB-6A4C3946574E}" type="presParOf" srcId="{E2CA4E91-7089-4526-8B29-9CC6A4168CFA}" destId="{E5E52F9D-F0CD-43C9-A3F6-CA26B25DDE7D}" srcOrd="0" destOrd="0" presId="urn:microsoft.com/office/officeart/2018/2/layout/IconVerticalSolidList"/>
    <dgm:cxn modelId="{DD0C45BF-80AB-47A1-8C96-FDF7E8194B97}" type="presParOf" srcId="{E2CA4E91-7089-4526-8B29-9CC6A4168CFA}" destId="{D42A6868-DF43-4502-9277-247307809C22}" srcOrd="1" destOrd="0" presId="urn:microsoft.com/office/officeart/2018/2/layout/IconVerticalSolidList"/>
    <dgm:cxn modelId="{4943D587-F6BB-48F0-A2FF-4154779B6CFF}" type="presParOf" srcId="{E2CA4E91-7089-4526-8B29-9CC6A4168CFA}" destId="{791B506E-84FA-4C0B-8787-59FFC0D1B49A}" srcOrd="2" destOrd="0" presId="urn:microsoft.com/office/officeart/2018/2/layout/IconVerticalSolidList"/>
    <dgm:cxn modelId="{7C142FC9-6BB0-4394-AB80-A8F32BBE54E3}" type="presParOf" srcId="{E2CA4E91-7089-4526-8B29-9CC6A4168CFA}" destId="{519DD6DD-8AC2-4600-80E8-18088C28B642}" srcOrd="3" destOrd="0" presId="urn:microsoft.com/office/officeart/2018/2/layout/IconVerticalSolidList"/>
    <dgm:cxn modelId="{81D3E3CE-87F5-4266-BB77-9BC1407C0779}" type="presParOf" srcId="{0C059592-39EB-4F72-93DD-02160909FA78}" destId="{237EF090-67E9-4DB4-B12C-15E79BC4D08E}" srcOrd="5" destOrd="0" presId="urn:microsoft.com/office/officeart/2018/2/layout/IconVerticalSolidList"/>
    <dgm:cxn modelId="{92E97390-3009-4422-B065-A70FE266AD27}" type="presParOf" srcId="{0C059592-39EB-4F72-93DD-02160909FA78}" destId="{B18085EA-056C-44AA-8AC6-E3B72E3BF477}" srcOrd="6" destOrd="0" presId="urn:microsoft.com/office/officeart/2018/2/layout/IconVerticalSolidList"/>
    <dgm:cxn modelId="{C9E2A246-731D-41C8-B737-4AABB9428513}" type="presParOf" srcId="{B18085EA-056C-44AA-8AC6-E3B72E3BF477}" destId="{6E6D5A70-1350-4A59-9766-FAE8FD1173A4}" srcOrd="0" destOrd="0" presId="urn:microsoft.com/office/officeart/2018/2/layout/IconVerticalSolidList"/>
    <dgm:cxn modelId="{06E64C05-8B41-4C86-A948-C414E584CBF1}" type="presParOf" srcId="{B18085EA-056C-44AA-8AC6-E3B72E3BF477}" destId="{1B50DC87-871E-4CA2-A19F-2A9361F34E32}" srcOrd="1" destOrd="0" presId="urn:microsoft.com/office/officeart/2018/2/layout/IconVerticalSolidList"/>
    <dgm:cxn modelId="{D455B4D1-0F5F-44AB-A46B-35175864FED8}" type="presParOf" srcId="{B18085EA-056C-44AA-8AC6-E3B72E3BF477}" destId="{E4BC41BA-7270-4E8A-AC23-476765FFB541}" srcOrd="2" destOrd="0" presId="urn:microsoft.com/office/officeart/2018/2/layout/IconVerticalSolidList"/>
    <dgm:cxn modelId="{0215448D-6D48-485D-AAFD-8D75633E4F06}" type="presParOf" srcId="{B18085EA-056C-44AA-8AC6-E3B72E3BF477}" destId="{8AD93524-6619-494C-A655-201A67E9B773}" srcOrd="3" destOrd="0" presId="urn:microsoft.com/office/officeart/2018/2/layout/IconVerticalSolidList"/>
    <dgm:cxn modelId="{3DA74B58-956D-4044-9C72-E641CAF8C0C5}" type="presParOf" srcId="{0C059592-39EB-4F72-93DD-02160909FA78}" destId="{5EC9B191-9F5C-479B-9CD5-EBD33D142BEB}" srcOrd="7" destOrd="0" presId="urn:microsoft.com/office/officeart/2018/2/layout/IconVerticalSolidList"/>
    <dgm:cxn modelId="{638B649D-287B-4360-9D2E-656ECF89D500}" type="presParOf" srcId="{0C059592-39EB-4F72-93DD-02160909FA78}" destId="{8FFBBC3F-4DC6-475F-B094-9F2518FAA1DC}" srcOrd="8" destOrd="0" presId="urn:microsoft.com/office/officeart/2018/2/layout/IconVerticalSolidList"/>
    <dgm:cxn modelId="{3E7E487E-8486-4868-8673-DED8E55BE820}" type="presParOf" srcId="{8FFBBC3F-4DC6-475F-B094-9F2518FAA1DC}" destId="{8AA5EB1C-5BBB-413C-9B9E-B35268489654}" srcOrd="0" destOrd="0" presId="urn:microsoft.com/office/officeart/2018/2/layout/IconVerticalSolidList"/>
    <dgm:cxn modelId="{F1659E8B-40E4-4FA2-BEB5-1B2154D9930F}" type="presParOf" srcId="{8FFBBC3F-4DC6-475F-B094-9F2518FAA1DC}" destId="{776147DB-F727-4FB5-827C-1316B428C5CC}" srcOrd="1" destOrd="0" presId="urn:microsoft.com/office/officeart/2018/2/layout/IconVerticalSolidList"/>
    <dgm:cxn modelId="{71C89E41-5336-4623-9E78-803C40C4AEFE}" type="presParOf" srcId="{8FFBBC3F-4DC6-475F-B094-9F2518FAA1DC}" destId="{B56334C4-98EA-4EC2-8916-40B6DE6760EF}" srcOrd="2" destOrd="0" presId="urn:microsoft.com/office/officeart/2018/2/layout/IconVerticalSolidList"/>
    <dgm:cxn modelId="{7C1AA849-727D-4FB9-B4E9-F73324D205AA}" type="presParOf" srcId="{8FFBBC3F-4DC6-475F-B094-9F2518FAA1DC}" destId="{72EE116F-7BB1-40C4-9B71-8577546400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7DD924-90E8-42F2-93DF-7B0F4D49C84E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EF2FD930-7138-4E2B-B251-63946C630514}">
      <dgm:prSet/>
      <dgm:spPr/>
      <dgm:t>
        <a:bodyPr/>
        <a:lstStyle/>
        <a:p>
          <a:r>
            <a:rPr lang="en-US" dirty="0"/>
            <a:t>Obtaining necessary approvals before using the card </a:t>
          </a:r>
        </a:p>
      </dgm:t>
    </dgm:pt>
    <dgm:pt modelId="{7F792D9D-F805-4279-8143-C15E490C2896}" type="parTrans" cxnId="{B2E414EA-A430-4662-9421-982CE0D5F55A}">
      <dgm:prSet/>
      <dgm:spPr/>
      <dgm:t>
        <a:bodyPr/>
        <a:lstStyle/>
        <a:p>
          <a:endParaRPr lang="en-US"/>
        </a:p>
      </dgm:t>
    </dgm:pt>
    <dgm:pt modelId="{4B127F14-3CB5-465B-B50D-22BEC36B0982}" type="sibTrans" cxnId="{B2E414EA-A430-4662-9421-982CE0D5F55A}">
      <dgm:prSet/>
      <dgm:spPr/>
      <dgm:t>
        <a:bodyPr/>
        <a:lstStyle/>
        <a:p>
          <a:endParaRPr lang="en-US"/>
        </a:p>
      </dgm:t>
    </dgm:pt>
    <dgm:pt modelId="{139D0734-7775-4A83-B6FA-4000AFA6C88E}">
      <dgm:prSet/>
      <dgm:spPr/>
      <dgm:t>
        <a:bodyPr/>
        <a:lstStyle/>
        <a:p>
          <a:r>
            <a:rPr lang="en-US"/>
            <a:t>Providing appropriate documentation to support the charges on their card </a:t>
          </a:r>
        </a:p>
      </dgm:t>
    </dgm:pt>
    <dgm:pt modelId="{05D385CD-AD76-4A66-A7D9-649EFB4B1A1E}" type="parTrans" cxnId="{BF95467C-B431-4A93-A171-C1F2FDEF47CA}">
      <dgm:prSet/>
      <dgm:spPr/>
      <dgm:t>
        <a:bodyPr/>
        <a:lstStyle/>
        <a:p>
          <a:endParaRPr lang="en-US"/>
        </a:p>
      </dgm:t>
    </dgm:pt>
    <dgm:pt modelId="{EF283B7B-05DA-4D41-8EF1-9E6C8EB9837F}" type="sibTrans" cxnId="{BF95467C-B431-4A93-A171-C1F2FDEF47CA}">
      <dgm:prSet/>
      <dgm:spPr/>
      <dgm:t>
        <a:bodyPr/>
        <a:lstStyle/>
        <a:p>
          <a:endParaRPr lang="en-US"/>
        </a:p>
      </dgm:t>
    </dgm:pt>
    <dgm:pt modelId="{20B7DCA2-02AD-47CC-86BC-6C8F8BC55391}">
      <dgm:prSet/>
      <dgm:spPr/>
      <dgm:t>
        <a:bodyPr/>
        <a:lstStyle/>
        <a:p>
          <a:r>
            <a:rPr lang="en-US"/>
            <a:t>Enter a valid business purpose for each transaction in accordance with the IRS Accountable Plan </a:t>
          </a:r>
        </a:p>
      </dgm:t>
    </dgm:pt>
    <dgm:pt modelId="{861511DF-65CE-4C22-A417-E53B810C7980}" type="parTrans" cxnId="{3F1FB849-7022-4843-A32B-CF0E5808C80B}">
      <dgm:prSet/>
      <dgm:spPr/>
      <dgm:t>
        <a:bodyPr/>
        <a:lstStyle/>
        <a:p>
          <a:endParaRPr lang="en-US"/>
        </a:p>
      </dgm:t>
    </dgm:pt>
    <dgm:pt modelId="{C35831DD-6922-49AF-9F76-C743B031C076}" type="sibTrans" cxnId="{3F1FB849-7022-4843-A32B-CF0E5808C80B}">
      <dgm:prSet/>
      <dgm:spPr/>
      <dgm:t>
        <a:bodyPr/>
        <a:lstStyle/>
        <a:p>
          <a:endParaRPr lang="en-US"/>
        </a:p>
      </dgm:t>
    </dgm:pt>
    <dgm:pt modelId="{1563F46D-506B-4B6A-991A-F1334B6BB378}">
      <dgm:prSet/>
      <dgm:spPr/>
      <dgm:t>
        <a:bodyPr/>
        <a:lstStyle/>
        <a:p>
          <a:r>
            <a:rPr lang="en-US"/>
            <a:t>Submitting their expense reports in a timely manner according to the deadlines established by the Controller's Office (Within 30 days of the charge and no less frequently than a month) </a:t>
          </a:r>
        </a:p>
      </dgm:t>
    </dgm:pt>
    <dgm:pt modelId="{2A480A0D-B40B-479E-875F-4BE21F68CAC9}" type="parTrans" cxnId="{511B6F1B-2E53-48F1-B7C5-6A6BEC48DBCB}">
      <dgm:prSet/>
      <dgm:spPr/>
      <dgm:t>
        <a:bodyPr/>
        <a:lstStyle/>
        <a:p>
          <a:endParaRPr lang="en-US"/>
        </a:p>
      </dgm:t>
    </dgm:pt>
    <dgm:pt modelId="{DC272515-1985-421C-AAC6-3E89631369FF}" type="sibTrans" cxnId="{511B6F1B-2E53-48F1-B7C5-6A6BEC48DBCB}">
      <dgm:prSet/>
      <dgm:spPr/>
      <dgm:t>
        <a:bodyPr/>
        <a:lstStyle/>
        <a:p>
          <a:endParaRPr lang="en-US"/>
        </a:p>
      </dgm:t>
    </dgm:pt>
    <dgm:pt modelId="{D93405FA-291E-47DC-9D25-6C078DD61E4C}">
      <dgm:prSet/>
      <dgm:spPr/>
      <dgm:t>
        <a:bodyPr/>
        <a:lstStyle/>
        <a:p>
          <a:r>
            <a:rPr lang="en-US"/>
            <a:t>Cardholders are responsible for safeguarding the cards as if it were cash and must notify the bank immediately if the card is lost or stolen </a:t>
          </a:r>
        </a:p>
      </dgm:t>
    </dgm:pt>
    <dgm:pt modelId="{F21DF975-927F-4DB4-BD7B-78E0B82D8458}" type="parTrans" cxnId="{EACFF6D8-1855-49B1-9366-CFF49D7661C7}">
      <dgm:prSet/>
      <dgm:spPr/>
      <dgm:t>
        <a:bodyPr/>
        <a:lstStyle/>
        <a:p>
          <a:endParaRPr lang="en-US"/>
        </a:p>
      </dgm:t>
    </dgm:pt>
    <dgm:pt modelId="{34AA9E93-5C45-4FB8-B5D4-3C046B5B3A33}" type="sibTrans" cxnId="{EACFF6D8-1855-49B1-9366-CFF49D7661C7}">
      <dgm:prSet/>
      <dgm:spPr/>
      <dgm:t>
        <a:bodyPr/>
        <a:lstStyle/>
        <a:p>
          <a:endParaRPr lang="en-US"/>
        </a:p>
      </dgm:t>
    </dgm:pt>
    <dgm:pt modelId="{69BF66FD-4D23-486F-B76A-AFED85381370}">
      <dgm:prSet/>
      <dgm:spPr/>
      <dgm:t>
        <a:bodyPr/>
        <a:lstStyle/>
        <a:p>
          <a:r>
            <a:rPr lang="en-US"/>
            <a:t>Cardholders are responsible for follow-up with the bank and LMU staff to resolve disputed items. Disputes must be put in within 60 days of the transactions</a:t>
          </a:r>
        </a:p>
      </dgm:t>
    </dgm:pt>
    <dgm:pt modelId="{D52D4F4E-2DE9-4505-BCB8-7EDA8FC9F430}" type="parTrans" cxnId="{7F77145D-B478-4879-9943-C221DF4D0477}">
      <dgm:prSet/>
      <dgm:spPr/>
      <dgm:t>
        <a:bodyPr/>
        <a:lstStyle/>
        <a:p>
          <a:endParaRPr lang="en-US"/>
        </a:p>
      </dgm:t>
    </dgm:pt>
    <dgm:pt modelId="{75494CF0-3C2A-4323-92B3-C27A75112CED}" type="sibTrans" cxnId="{7F77145D-B478-4879-9943-C221DF4D0477}">
      <dgm:prSet/>
      <dgm:spPr/>
      <dgm:t>
        <a:bodyPr/>
        <a:lstStyle/>
        <a:p>
          <a:endParaRPr lang="en-US"/>
        </a:p>
      </dgm:t>
    </dgm:pt>
    <dgm:pt modelId="{4023816C-F87F-40D0-BC77-27A7C820A3F2}" type="pres">
      <dgm:prSet presAssocID="{B97DD924-90E8-42F2-93DF-7B0F4D49C84E}" presName="diagram" presStyleCnt="0">
        <dgm:presLayoutVars>
          <dgm:dir/>
          <dgm:resizeHandles val="exact"/>
        </dgm:presLayoutVars>
      </dgm:prSet>
      <dgm:spPr/>
    </dgm:pt>
    <dgm:pt modelId="{0E4AF3E4-8567-45D7-A94B-140EA84EFBD2}" type="pres">
      <dgm:prSet presAssocID="{EF2FD930-7138-4E2B-B251-63946C630514}" presName="node" presStyleLbl="node1" presStyleIdx="0" presStyleCnt="6">
        <dgm:presLayoutVars>
          <dgm:bulletEnabled val="1"/>
        </dgm:presLayoutVars>
      </dgm:prSet>
      <dgm:spPr/>
    </dgm:pt>
    <dgm:pt modelId="{AEDDC57F-13BE-497C-9EE9-1BD02AE03BF4}" type="pres">
      <dgm:prSet presAssocID="{4B127F14-3CB5-465B-B50D-22BEC36B0982}" presName="sibTrans" presStyleCnt="0"/>
      <dgm:spPr/>
    </dgm:pt>
    <dgm:pt modelId="{0BBA6A75-EEDD-49C3-AC9D-BD72E60088F7}" type="pres">
      <dgm:prSet presAssocID="{139D0734-7775-4A83-B6FA-4000AFA6C88E}" presName="node" presStyleLbl="node1" presStyleIdx="1" presStyleCnt="6">
        <dgm:presLayoutVars>
          <dgm:bulletEnabled val="1"/>
        </dgm:presLayoutVars>
      </dgm:prSet>
      <dgm:spPr/>
    </dgm:pt>
    <dgm:pt modelId="{B64B4424-B3F2-4FCF-8EF3-3B7EC4B14516}" type="pres">
      <dgm:prSet presAssocID="{EF283B7B-05DA-4D41-8EF1-9E6C8EB9837F}" presName="sibTrans" presStyleCnt="0"/>
      <dgm:spPr/>
    </dgm:pt>
    <dgm:pt modelId="{AFBB710E-701F-4C88-A171-2DEE87330FAA}" type="pres">
      <dgm:prSet presAssocID="{20B7DCA2-02AD-47CC-86BC-6C8F8BC55391}" presName="node" presStyleLbl="node1" presStyleIdx="2" presStyleCnt="6">
        <dgm:presLayoutVars>
          <dgm:bulletEnabled val="1"/>
        </dgm:presLayoutVars>
      </dgm:prSet>
      <dgm:spPr/>
    </dgm:pt>
    <dgm:pt modelId="{E0B2F82A-118D-497D-A839-767C88BB57C6}" type="pres">
      <dgm:prSet presAssocID="{C35831DD-6922-49AF-9F76-C743B031C076}" presName="sibTrans" presStyleCnt="0"/>
      <dgm:spPr/>
    </dgm:pt>
    <dgm:pt modelId="{D7C0BEB1-18D5-4529-A89C-C521D5EF2D30}" type="pres">
      <dgm:prSet presAssocID="{1563F46D-506B-4B6A-991A-F1334B6BB378}" presName="node" presStyleLbl="node1" presStyleIdx="3" presStyleCnt="6">
        <dgm:presLayoutVars>
          <dgm:bulletEnabled val="1"/>
        </dgm:presLayoutVars>
      </dgm:prSet>
      <dgm:spPr/>
    </dgm:pt>
    <dgm:pt modelId="{3BAD8F93-5AEF-45DD-A24A-29B39CEC0E73}" type="pres">
      <dgm:prSet presAssocID="{DC272515-1985-421C-AAC6-3E89631369FF}" presName="sibTrans" presStyleCnt="0"/>
      <dgm:spPr/>
    </dgm:pt>
    <dgm:pt modelId="{4828C212-770A-4725-B7BD-CFF7BE8E1987}" type="pres">
      <dgm:prSet presAssocID="{D93405FA-291E-47DC-9D25-6C078DD61E4C}" presName="node" presStyleLbl="node1" presStyleIdx="4" presStyleCnt="6">
        <dgm:presLayoutVars>
          <dgm:bulletEnabled val="1"/>
        </dgm:presLayoutVars>
      </dgm:prSet>
      <dgm:spPr/>
    </dgm:pt>
    <dgm:pt modelId="{8D212BAE-6D79-4DF2-AE93-925E7FBD26D1}" type="pres">
      <dgm:prSet presAssocID="{34AA9E93-5C45-4FB8-B5D4-3C046B5B3A33}" presName="sibTrans" presStyleCnt="0"/>
      <dgm:spPr/>
    </dgm:pt>
    <dgm:pt modelId="{F4CB08D6-D403-43D9-9BDE-DAD8889693B8}" type="pres">
      <dgm:prSet presAssocID="{69BF66FD-4D23-486F-B76A-AFED85381370}" presName="node" presStyleLbl="node1" presStyleIdx="5" presStyleCnt="6">
        <dgm:presLayoutVars>
          <dgm:bulletEnabled val="1"/>
        </dgm:presLayoutVars>
      </dgm:prSet>
      <dgm:spPr/>
    </dgm:pt>
  </dgm:ptLst>
  <dgm:cxnLst>
    <dgm:cxn modelId="{4D9BC415-6E79-4752-AED0-5812A3A1BC1F}" type="presOf" srcId="{1563F46D-506B-4B6A-991A-F1334B6BB378}" destId="{D7C0BEB1-18D5-4529-A89C-C521D5EF2D30}" srcOrd="0" destOrd="0" presId="urn:microsoft.com/office/officeart/2005/8/layout/default"/>
    <dgm:cxn modelId="{472C1A17-AAA9-4EB3-86CB-1386E9F5E3DA}" type="presOf" srcId="{69BF66FD-4D23-486F-B76A-AFED85381370}" destId="{F4CB08D6-D403-43D9-9BDE-DAD8889693B8}" srcOrd="0" destOrd="0" presId="urn:microsoft.com/office/officeart/2005/8/layout/default"/>
    <dgm:cxn modelId="{511B6F1B-2E53-48F1-B7C5-6A6BEC48DBCB}" srcId="{B97DD924-90E8-42F2-93DF-7B0F4D49C84E}" destId="{1563F46D-506B-4B6A-991A-F1334B6BB378}" srcOrd="3" destOrd="0" parTransId="{2A480A0D-B40B-479E-875F-4BE21F68CAC9}" sibTransId="{DC272515-1985-421C-AAC6-3E89631369FF}"/>
    <dgm:cxn modelId="{F6308B1C-8BE9-4269-997A-A34501900A19}" type="presOf" srcId="{D93405FA-291E-47DC-9D25-6C078DD61E4C}" destId="{4828C212-770A-4725-B7BD-CFF7BE8E1987}" srcOrd="0" destOrd="0" presId="urn:microsoft.com/office/officeart/2005/8/layout/default"/>
    <dgm:cxn modelId="{7F77145D-B478-4879-9943-C221DF4D0477}" srcId="{B97DD924-90E8-42F2-93DF-7B0F4D49C84E}" destId="{69BF66FD-4D23-486F-B76A-AFED85381370}" srcOrd="5" destOrd="0" parTransId="{D52D4F4E-2DE9-4505-BCB8-7EDA8FC9F430}" sibTransId="{75494CF0-3C2A-4323-92B3-C27A75112CED}"/>
    <dgm:cxn modelId="{3F1FB849-7022-4843-A32B-CF0E5808C80B}" srcId="{B97DD924-90E8-42F2-93DF-7B0F4D49C84E}" destId="{20B7DCA2-02AD-47CC-86BC-6C8F8BC55391}" srcOrd="2" destOrd="0" parTransId="{861511DF-65CE-4C22-A417-E53B810C7980}" sibTransId="{C35831DD-6922-49AF-9F76-C743B031C076}"/>
    <dgm:cxn modelId="{E0B4FD71-D925-457F-9573-5AD0CCB8D8E3}" type="presOf" srcId="{20B7DCA2-02AD-47CC-86BC-6C8F8BC55391}" destId="{AFBB710E-701F-4C88-A171-2DEE87330FAA}" srcOrd="0" destOrd="0" presId="urn:microsoft.com/office/officeart/2005/8/layout/default"/>
    <dgm:cxn modelId="{3D8BA35A-8104-47DD-8F30-707C89621A32}" type="presOf" srcId="{EF2FD930-7138-4E2B-B251-63946C630514}" destId="{0E4AF3E4-8567-45D7-A94B-140EA84EFBD2}" srcOrd="0" destOrd="0" presId="urn:microsoft.com/office/officeart/2005/8/layout/default"/>
    <dgm:cxn modelId="{BF95467C-B431-4A93-A171-C1F2FDEF47CA}" srcId="{B97DD924-90E8-42F2-93DF-7B0F4D49C84E}" destId="{139D0734-7775-4A83-B6FA-4000AFA6C88E}" srcOrd="1" destOrd="0" parTransId="{05D385CD-AD76-4A66-A7D9-649EFB4B1A1E}" sibTransId="{EF283B7B-05DA-4D41-8EF1-9E6C8EB9837F}"/>
    <dgm:cxn modelId="{1224DBBD-C330-412E-952E-FDD91D8E2E76}" type="presOf" srcId="{B97DD924-90E8-42F2-93DF-7B0F4D49C84E}" destId="{4023816C-F87F-40D0-BC77-27A7C820A3F2}" srcOrd="0" destOrd="0" presId="urn:microsoft.com/office/officeart/2005/8/layout/default"/>
    <dgm:cxn modelId="{EACFF6D8-1855-49B1-9366-CFF49D7661C7}" srcId="{B97DD924-90E8-42F2-93DF-7B0F4D49C84E}" destId="{D93405FA-291E-47DC-9D25-6C078DD61E4C}" srcOrd="4" destOrd="0" parTransId="{F21DF975-927F-4DB4-BD7B-78E0B82D8458}" sibTransId="{34AA9E93-5C45-4FB8-B5D4-3C046B5B3A33}"/>
    <dgm:cxn modelId="{B2E414EA-A430-4662-9421-982CE0D5F55A}" srcId="{B97DD924-90E8-42F2-93DF-7B0F4D49C84E}" destId="{EF2FD930-7138-4E2B-B251-63946C630514}" srcOrd="0" destOrd="0" parTransId="{7F792D9D-F805-4279-8143-C15E490C2896}" sibTransId="{4B127F14-3CB5-465B-B50D-22BEC36B0982}"/>
    <dgm:cxn modelId="{D12DF8FE-114B-478A-B06A-C4A0BC1DA49A}" type="presOf" srcId="{139D0734-7775-4A83-B6FA-4000AFA6C88E}" destId="{0BBA6A75-EEDD-49C3-AC9D-BD72E60088F7}" srcOrd="0" destOrd="0" presId="urn:microsoft.com/office/officeart/2005/8/layout/default"/>
    <dgm:cxn modelId="{3B8DA285-A2E7-42A0-B9BE-70B54A167392}" type="presParOf" srcId="{4023816C-F87F-40D0-BC77-27A7C820A3F2}" destId="{0E4AF3E4-8567-45D7-A94B-140EA84EFBD2}" srcOrd="0" destOrd="0" presId="urn:microsoft.com/office/officeart/2005/8/layout/default"/>
    <dgm:cxn modelId="{B6DDE1D5-949D-4375-853D-2C6915E6222D}" type="presParOf" srcId="{4023816C-F87F-40D0-BC77-27A7C820A3F2}" destId="{AEDDC57F-13BE-497C-9EE9-1BD02AE03BF4}" srcOrd="1" destOrd="0" presId="urn:microsoft.com/office/officeart/2005/8/layout/default"/>
    <dgm:cxn modelId="{D04E59A2-33E7-4626-A0E3-B8D1C2C2F8E6}" type="presParOf" srcId="{4023816C-F87F-40D0-BC77-27A7C820A3F2}" destId="{0BBA6A75-EEDD-49C3-AC9D-BD72E60088F7}" srcOrd="2" destOrd="0" presId="urn:microsoft.com/office/officeart/2005/8/layout/default"/>
    <dgm:cxn modelId="{6637CA89-C3B4-42C4-9CA5-8884AB2CFF60}" type="presParOf" srcId="{4023816C-F87F-40D0-BC77-27A7C820A3F2}" destId="{B64B4424-B3F2-4FCF-8EF3-3B7EC4B14516}" srcOrd="3" destOrd="0" presId="urn:microsoft.com/office/officeart/2005/8/layout/default"/>
    <dgm:cxn modelId="{B63863CB-59CF-495C-BE0C-5C88E6BD71E4}" type="presParOf" srcId="{4023816C-F87F-40D0-BC77-27A7C820A3F2}" destId="{AFBB710E-701F-4C88-A171-2DEE87330FAA}" srcOrd="4" destOrd="0" presId="urn:microsoft.com/office/officeart/2005/8/layout/default"/>
    <dgm:cxn modelId="{A248F82A-2445-404F-9FF7-FA4A000AB925}" type="presParOf" srcId="{4023816C-F87F-40D0-BC77-27A7C820A3F2}" destId="{E0B2F82A-118D-497D-A839-767C88BB57C6}" srcOrd="5" destOrd="0" presId="urn:microsoft.com/office/officeart/2005/8/layout/default"/>
    <dgm:cxn modelId="{F6928952-7FBE-40AC-A92F-97D0ECE44340}" type="presParOf" srcId="{4023816C-F87F-40D0-BC77-27A7C820A3F2}" destId="{D7C0BEB1-18D5-4529-A89C-C521D5EF2D30}" srcOrd="6" destOrd="0" presId="urn:microsoft.com/office/officeart/2005/8/layout/default"/>
    <dgm:cxn modelId="{6FCFD491-A4EA-4A86-BC40-0E2419654DE2}" type="presParOf" srcId="{4023816C-F87F-40D0-BC77-27A7C820A3F2}" destId="{3BAD8F93-5AEF-45DD-A24A-29B39CEC0E73}" srcOrd="7" destOrd="0" presId="urn:microsoft.com/office/officeart/2005/8/layout/default"/>
    <dgm:cxn modelId="{1C17598B-EC36-418D-829B-760EA1805B4F}" type="presParOf" srcId="{4023816C-F87F-40D0-BC77-27A7C820A3F2}" destId="{4828C212-770A-4725-B7BD-CFF7BE8E1987}" srcOrd="8" destOrd="0" presId="urn:microsoft.com/office/officeart/2005/8/layout/default"/>
    <dgm:cxn modelId="{33D14CA4-5755-43C3-AA99-B42710246B5B}" type="presParOf" srcId="{4023816C-F87F-40D0-BC77-27A7C820A3F2}" destId="{8D212BAE-6D79-4DF2-AE93-925E7FBD26D1}" srcOrd="9" destOrd="0" presId="urn:microsoft.com/office/officeart/2005/8/layout/default"/>
    <dgm:cxn modelId="{67BB5712-BCDC-4B2A-B4F8-638370722313}" type="presParOf" srcId="{4023816C-F87F-40D0-BC77-27A7C820A3F2}" destId="{F4CB08D6-D403-43D9-9BDE-DAD8889693B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43D55F-9F93-413B-A1F2-78CCE436889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18425D1-B281-4DD4-9C66-D620DA5A5150}">
      <dgm:prSet/>
      <dgm:spPr/>
      <dgm:t>
        <a:bodyPr/>
        <a:lstStyle/>
        <a:p>
          <a:r>
            <a:rPr lang="en-US"/>
            <a:t>T&amp;E Card Transactions must be reconciled by completing an Expense report </a:t>
          </a:r>
        </a:p>
      </dgm:t>
    </dgm:pt>
    <dgm:pt modelId="{E0A555A1-8EED-462E-AF5E-491FCB7C1B69}" type="parTrans" cxnId="{E8B10450-08BF-47F5-AB69-0192F1F1666C}">
      <dgm:prSet/>
      <dgm:spPr/>
      <dgm:t>
        <a:bodyPr/>
        <a:lstStyle/>
        <a:p>
          <a:endParaRPr lang="en-US"/>
        </a:p>
      </dgm:t>
    </dgm:pt>
    <dgm:pt modelId="{89ADA6EF-4248-4E90-89BC-3E75A412150B}" type="sibTrans" cxnId="{E8B10450-08BF-47F5-AB69-0192F1F1666C}">
      <dgm:prSet/>
      <dgm:spPr/>
      <dgm:t>
        <a:bodyPr/>
        <a:lstStyle/>
        <a:p>
          <a:endParaRPr lang="en-US"/>
        </a:p>
      </dgm:t>
    </dgm:pt>
    <dgm:pt modelId="{54610704-B1FD-461C-A2F3-D343B5C63E2C}">
      <dgm:prSet/>
      <dgm:spPr/>
      <dgm:t>
        <a:bodyPr/>
        <a:lstStyle/>
        <a:p>
          <a:r>
            <a:rPr lang="en-US"/>
            <a:t>Employees having a Department Finance Specialist role are able to create a report for another employee. No delegation is required </a:t>
          </a:r>
        </a:p>
      </dgm:t>
    </dgm:pt>
    <dgm:pt modelId="{21D1B6D2-DC80-4501-A658-C611A605EB1D}" type="parTrans" cxnId="{44FC1538-C0A0-4F26-8C9E-5167D04522DD}">
      <dgm:prSet/>
      <dgm:spPr/>
      <dgm:t>
        <a:bodyPr/>
        <a:lstStyle/>
        <a:p>
          <a:endParaRPr lang="en-US"/>
        </a:p>
      </dgm:t>
    </dgm:pt>
    <dgm:pt modelId="{959371F7-C055-43C1-BB3D-6F3825473E3D}" type="sibTrans" cxnId="{44FC1538-C0A0-4F26-8C9E-5167D04522DD}">
      <dgm:prSet/>
      <dgm:spPr/>
      <dgm:t>
        <a:bodyPr/>
        <a:lstStyle/>
        <a:p>
          <a:endParaRPr lang="en-US"/>
        </a:p>
      </dgm:t>
    </dgm:pt>
    <dgm:pt modelId="{7C17ECE3-93A8-47C7-9D7A-730341192325}" type="pres">
      <dgm:prSet presAssocID="{9F43D55F-9F93-413B-A1F2-78CCE4368894}" presName="vert0" presStyleCnt="0">
        <dgm:presLayoutVars>
          <dgm:dir/>
          <dgm:animOne val="branch"/>
          <dgm:animLvl val="lvl"/>
        </dgm:presLayoutVars>
      </dgm:prSet>
      <dgm:spPr/>
    </dgm:pt>
    <dgm:pt modelId="{A0569BFE-17AB-461A-A5FB-CA721D11EB94}" type="pres">
      <dgm:prSet presAssocID="{818425D1-B281-4DD4-9C66-D620DA5A5150}" presName="thickLine" presStyleLbl="alignNode1" presStyleIdx="0" presStyleCnt="2"/>
      <dgm:spPr/>
    </dgm:pt>
    <dgm:pt modelId="{56EB4FFA-C2EA-469C-B640-B63F43D4793C}" type="pres">
      <dgm:prSet presAssocID="{818425D1-B281-4DD4-9C66-D620DA5A5150}" presName="horz1" presStyleCnt="0"/>
      <dgm:spPr/>
    </dgm:pt>
    <dgm:pt modelId="{9697E1D6-BF49-4CAB-9590-619228FF19F7}" type="pres">
      <dgm:prSet presAssocID="{818425D1-B281-4DD4-9C66-D620DA5A5150}" presName="tx1" presStyleLbl="revTx" presStyleIdx="0" presStyleCnt="2"/>
      <dgm:spPr/>
    </dgm:pt>
    <dgm:pt modelId="{D543C53D-EA9D-4BAB-ACC3-AE7204C743F6}" type="pres">
      <dgm:prSet presAssocID="{818425D1-B281-4DD4-9C66-D620DA5A5150}" presName="vert1" presStyleCnt="0"/>
      <dgm:spPr/>
    </dgm:pt>
    <dgm:pt modelId="{7D9A0ABC-12AF-4EE1-B414-4470E14C155E}" type="pres">
      <dgm:prSet presAssocID="{54610704-B1FD-461C-A2F3-D343B5C63E2C}" presName="thickLine" presStyleLbl="alignNode1" presStyleIdx="1" presStyleCnt="2"/>
      <dgm:spPr/>
    </dgm:pt>
    <dgm:pt modelId="{351C5C12-ED8A-4CC7-8E4F-036B9695B4A2}" type="pres">
      <dgm:prSet presAssocID="{54610704-B1FD-461C-A2F3-D343B5C63E2C}" presName="horz1" presStyleCnt="0"/>
      <dgm:spPr/>
    </dgm:pt>
    <dgm:pt modelId="{B9C593B5-3761-4173-81D7-68B3678890F2}" type="pres">
      <dgm:prSet presAssocID="{54610704-B1FD-461C-A2F3-D343B5C63E2C}" presName="tx1" presStyleLbl="revTx" presStyleIdx="1" presStyleCnt="2"/>
      <dgm:spPr/>
    </dgm:pt>
    <dgm:pt modelId="{AE340BE2-6BFB-425D-8B15-1A105A05FBE6}" type="pres">
      <dgm:prSet presAssocID="{54610704-B1FD-461C-A2F3-D343B5C63E2C}" presName="vert1" presStyleCnt="0"/>
      <dgm:spPr/>
    </dgm:pt>
  </dgm:ptLst>
  <dgm:cxnLst>
    <dgm:cxn modelId="{946FD62F-A897-4FB2-B23E-3628302B2F24}" type="presOf" srcId="{54610704-B1FD-461C-A2F3-D343B5C63E2C}" destId="{B9C593B5-3761-4173-81D7-68B3678890F2}" srcOrd="0" destOrd="0" presId="urn:microsoft.com/office/officeart/2008/layout/LinedList"/>
    <dgm:cxn modelId="{44FC1538-C0A0-4F26-8C9E-5167D04522DD}" srcId="{9F43D55F-9F93-413B-A1F2-78CCE4368894}" destId="{54610704-B1FD-461C-A2F3-D343B5C63E2C}" srcOrd="1" destOrd="0" parTransId="{21D1B6D2-DC80-4501-A658-C611A605EB1D}" sibTransId="{959371F7-C055-43C1-BB3D-6F3825473E3D}"/>
    <dgm:cxn modelId="{E8B10450-08BF-47F5-AB69-0192F1F1666C}" srcId="{9F43D55F-9F93-413B-A1F2-78CCE4368894}" destId="{818425D1-B281-4DD4-9C66-D620DA5A5150}" srcOrd="0" destOrd="0" parTransId="{E0A555A1-8EED-462E-AF5E-491FCB7C1B69}" sibTransId="{89ADA6EF-4248-4E90-89BC-3E75A412150B}"/>
    <dgm:cxn modelId="{EEDC7595-AB51-4C9C-BA21-7519B412BEC0}" type="presOf" srcId="{9F43D55F-9F93-413B-A1F2-78CCE4368894}" destId="{7C17ECE3-93A8-47C7-9D7A-730341192325}" srcOrd="0" destOrd="0" presId="urn:microsoft.com/office/officeart/2008/layout/LinedList"/>
    <dgm:cxn modelId="{C8348EA5-CF25-4B43-A120-1ABC936C84FD}" type="presOf" srcId="{818425D1-B281-4DD4-9C66-D620DA5A5150}" destId="{9697E1D6-BF49-4CAB-9590-619228FF19F7}" srcOrd="0" destOrd="0" presId="urn:microsoft.com/office/officeart/2008/layout/LinedList"/>
    <dgm:cxn modelId="{27E2DBEA-2E81-4B16-883C-27C4B1BE17BD}" type="presParOf" srcId="{7C17ECE3-93A8-47C7-9D7A-730341192325}" destId="{A0569BFE-17AB-461A-A5FB-CA721D11EB94}" srcOrd="0" destOrd="0" presId="urn:microsoft.com/office/officeart/2008/layout/LinedList"/>
    <dgm:cxn modelId="{411AAB5E-F1B8-43A2-A68D-93ECFAED0839}" type="presParOf" srcId="{7C17ECE3-93A8-47C7-9D7A-730341192325}" destId="{56EB4FFA-C2EA-469C-B640-B63F43D4793C}" srcOrd="1" destOrd="0" presId="urn:microsoft.com/office/officeart/2008/layout/LinedList"/>
    <dgm:cxn modelId="{883BEFFB-1345-4C6E-9EFE-B988AE3479B5}" type="presParOf" srcId="{56EB4FFA-C2EA-469C-B640-B63F43D4793C}" destId="{9697E1D6-BF49-4CAB-9590-619228FF19F7}" srcOrd="0" destOrd="0" presId="urn:microsoft.com/office/officeart/2008/layout/LinedList"/>
    <dgm:cxn modelId="{B3470EE9-AE7A-43A2-ABFE-5A763B2173B8}" type="presParOf" srcId="{56EB4FFA-C2EA-469C-B640-B63F43D4793C}" destId="{D543C53D-EA9D-4BAB-ACC3-AE7204C743F6}" srcOrd="1" destOrd="0" presId="urn:microsoft.com/office/officeart/2008/layout/LinedList"/>
    <dgm:cxn modelId="{A21B66FF-EDE4-48DC-AE66-89ECEB2E4E97}" type="presParOf" srcId="{7C17ECE3-93A8-47C7-9D7A-730341192325}" destId="{7D9A0ABC-12AF-4EE1-B414-4470E14C155E}" srcOrd="2" destOrd="0" presId="urn:microsoft.com/office/officeart/2008/layout/LinedList"/>
    <dgm:cxn modelId="{ADD33AE3-85D1-4F20-B29E-7DCA1FF47453}" type="presParOf" srcId="{7C17ECE3-93A8-47C7-9D7A-730341192325}" destId="{351C5C12-ED8A-4CC7-8E4F-036B9695B4A2}" srcOrd="3" destOrd="0" presId="urn:microsoft.com/office/officeart/2008/layout/LinedList"/>
    <dgm:cxn modelId="{0E4BE013-56BF-4162-BD11-AF0A7EAD1016}" type="presParOf" srcId="{351C5C12-ED8A-4CC7-8E4F-036B9695B4A2}" destId="{B9C593B5-3761-4173-81D7-68B3678890F2}" srcOrd="0" destOrd="0" presId="urn:microsoft.com/office/officeart/2008/layout/LinedList"/>
    <dgm:cxn modelId="{5D87A31D-A9B0-49B7-B319-F6B50EAF811F}" type="presParOf" srcId="{351C5C12-ED8A-4CC7-8E4F-036B9695B4A2}" destId="{AE340BE2-6BFB-425D-8B15-1A105A05FB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2080CB-8EE7-49A0-897F-D4C71989E73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A80988-5FE1-48AC-83BC-D1A584301F9E}">
      <dgm:prSet/>
      <dgm:spPr/>
      <dgm:t>
        <a:bodyPr/>
        <a:lstStyle/>
        <a:p>
          <a:r>
            <a:rPr lang="en-US" dirty="0"/>
            <a:t>Procurement card transactions must be reconciled by verifying the transaction in the procurement module </a:t>
          </a:r>
        </a:p>
      </dgm:t>
    </dgm:pt>
    <dgm:pt modelId="{325F6CDC-90E3-40AF-B3E4-D538422EF21A}" type="parTrans" cxnId="{5FF593DE-0E81-4794-802C-25337F2169FC}">
      <dgm:prSet/>
      <dgm:spPr/>
      <dgm:t>
        <a:bodyPr/>
        <a:lstStyle/>
        <a:p>
          <a:endParaRPr lang="en-US"/>
        </a:p>
      </dgm:t>
    </dgm:pt>
    <dgm:pt modelId="{B601987D-0E5D-4AC4-BEA1-1ABB4AE50649}" type="sibTrans" cxnId="{5FF593DE-0E81-4794-802C-25337F2169FC}">
      <dgm:prSet/>
      <dgm:spPr/>
      <dgm:t>
        <a:bodyPr/>
        <a:lstStyle/>
        <a:p>
          <a:endParaRPr lang="en-US"/>
        </a:p>
      </dgm:t>
    </dgm:pt>
    <dgm:pt modelId="{E9379DBC-653E-4ECD-9446-907D20B121F1}">
      <dgm:prSet/>
      <dgm:spPr/>
      <dgm:t>
        <a:bodyPr/>
        <a:lstStyle/>
        <a:p>
          <a:r>
            <a:rPr lang="en-US" dirty="0"/>
            <a:t>Employees having a Department Finance Specialist role are able to verify transactions for another employee </a:t>
          </a:r>
        </a:p>
      </dgm:t>
    </dgm:pt>
    <dgm:pt modelId="{01EE1DE4-979B-4256-8C51-284798F65763}" type="parTrans" cxnId="{4FE952D0-BB23-4810-B0A6-10969C9BD367}">
      <dgm:prSet/>
      <dgm:spPr/>
      <dgm:t>
        <a:bodyPr/>
        <a:lstStyle/>
        <a:p>
          <a:endParaRPr lang="en-US"/>
        </a:p>
      </dgm:t>
    </dgm:pt>
    <dgm:pt modelId="{879DD78E-8407-45D9-8DB9-06419C388041}" type="sibTrans" cxnId="{4FE952D0-BB23-4810-B0A6-10969C9BD367}">
      <dgm:prSet/>
      <dgm:spPr/>
      <dgm:t>
        <a:bodyPr/>
        <a:lstStyle/>
        <a:p>
          <a:endParaRPr lang="en-US"/>
        </a:p>
      </dgm:t>
    </dgm:pt>
    <dgm:pt modelId="{33F64B0F-2982-4FE2-8D17-DE8284FA0A0E}" type="pres">
      <dgm:prSet presAssocID="{EB2080CB-8EE7-49A0-897F-D4C71989E731}" presName="vert0" presStyleCnt="0">
        <dgm:presLayoutVars>
          <dgm:dir/>
          <dgm:animOne val="branch"/>
          <dgm:animLvl val="lvl"/>
        </dgm:presLayoutVars>
      </dgm:prSet>
      <dgm:spPr/>
    </dgm:pt>
    <dgm:pt modelId="{0A3C9841-15BF-47F4-9797-56CA69D3F269}" type="pres">
      <dgm:prSet presAssocID="{E3A80988-5FE1-48AC-83BC-D1A584301F9E}" presName="thickLine" presStyleLbl="alignNode1" presStyleIdx="0" presStyleCnt="2"/>
      <dgm:spPr/>
    </dgm:pt>
    <dgm:pt modelId="{3593FD90-3E3B-4C7A-BA91-E79812E8F817}" type="pres">
      <dgm:prSet presAssocID="{E3A80988-5FE1-48AC-83BC-D1A584301F9E}" presName="horz1" presStyleCnt="0"/>
      <dgm:spPr/>
    </dgm:pt>
    <dgm:pt modelId="{A14BE994-7ABB-4342-804C-C41A4FF9012B}" type="pres">
      <dgm:prSet presAssocID="{E3A80988-5FE1-48AC-83BC-D1A584301F9E}" presName="tx1" presStyleLbl="revTx" presStyleIdx="0" presStyleCnt="2"/>
      <dgm:spPr/>
    </dgm:pt>
    <dgm:pt modelId="{8D7030E1-41FA-4CD7-897B-CF339B13C502}" type="pres">
      <dgm:prSet presAssocID="{E3A80988-5FE1-48AC-83BC-D1A584301F9E}" presName="vert1" presStyleCnt="0"/>
      <dgm:spPr/>
    </dgm:pt>
    <dgm:pt modelId="{60732D5E-5FD0-4078-89A9-9753DAD430F7}" type="pres">
      <dgm:prSet presAssocID="{E9379DBC-653E-4ECD-9446-907D20B121F1}" presName="thickLine" presStyleLbl="alignNode1" presStyleIdx="1" presStyleCnt="2"/>
      <dgm:spPr/>
    </dgm:pt>
    <dgm:pt modelId="{AF148AE8-38EC-4BC2-8B73-94FCE6A3C239}" type="pres">
      <dgm:prSet presAssocID="{E9379DBC-653E-4ECD-9446-907D20B121F1}" presName="horz1" presStyleCnt="0"/>
      <dgm:spPr/>
    </dgm:pt>
    <dgm:pt modelId="{338FD940-1674-40BC-AA44-81BAF9DC0954}" type="pres">
      <dgm:prSet presAssocID="{E9379DBC-653E-4ECD-9446-907D20B121F1}" presName="tx1" presStyleLbl="revTx" presStyleIdx="1" presStyleCnt="2"/>
      <dgm:spPr/>
    </dgm:pt>
    <dgm:pt modelId="{BD2DA5D9-400F-464D-80BA-5BD0B572633D}" type="pres">
      <dgm:prSet presAssocID="{E9379DBC-653E-4ECD-9446-907D20B121F1}" presName="vert1" presStyleCnt="0"/>
      <dgm:spPr/>
    </dgm:pt>
  </dgm:ptLst>
  <dgm:cxnLst>
    <dgm:cxn modelId="{A34CBC56-2B1E-4A3A-9E83-BDC280D22C60}" type="presOf" srcId="{E9379DBC-653E-4ECD-9446-907D20B121F1}" destId="{338FD940-1674-40BC-AA44-81BAF9DC0954}" srcOrd="0" destOrd="0" presId="urn:microsoft.com/office/officeart/2008/layout/LinedList"/>
    <dgm:cxn modelId="{32DA8357-6CF6-4853-A21E-95004A80D515}" type="presOf" srcId="{EB2080CB-8EE7-49A0-897F-D4C71989E731}" destId="{33F64B0F-2982-4FE2-8D17-DE8284FA0A0E}" srcOrd="0" destOrd="0" presId="urn:microsoft.com/office/officeart/2008/layout/LinedList"/>
    <dgm:cxn modelId="{A1AEDCC3-C904-4A39-AA44-45CDE9E27E32}" type="presOf" srcId="{E3A80988-5FE1-48AC-83BC-D1A584301F9E}" destId="{A14BE994-7ABB-4342-804C-C41A4FF9012B}" srcOrd="0" destOrd="0" presId="urn:microsoft.com/office/officeart/2008/layout/LinedList"/>
    <dgm:cxn modelId="{4FE952D0-BB23-4810-B0A6-10969C9BD367}" srcId="{EB2080CB-8EE7-49A0-897F-D4C71989E731}" destId="{E9379DBC-653E-4ECD-9446-907D20B121F1}" srcOrd="1" destOrd="0" parTransId="{01EE1DE4-979B-4256-8C51-284798F65763}" sibTransId="{879DD78E-8407-45D9-8DB9-06419C388041}"/>
    <dgm:cxn modelId="{5FF593DE-0E81-4794-802C-25337F2169FC}" srcId="{EB2080CB-8EE7-49A0-897F-D4C71989E731}" destId="{E3A80988-5FE1-48AC-83BC-D1A584301F9E}" srcOrd="0" destOrd="0" parTransId="{325F6CDC-90E3-40AF-B3E4-D538422EF21A}" sibTransId="{B601987D-0E5D-4AC4-BEA1-1ABB4AE50649}"/>
    <dgm:cxn modelId="{58AD9A0F-6629-4AD4-804A-DBEFDDCDFE6C}" type="presParOf" srcId="{33F64B0F-2982-4FE2-8D17-DE8284FA0A0E}" destId="{0A3C9841-15BF-47F4-9797-56CA69D3F269}" srcOrd="0" destOrd="0" presId="urn:microsoft.com/office/officeart/2008/layout/LinedList"/>
    <dgm:cxn modelId="{A5A3BFF1-D9CE-41D4-8C9E-0A3CB2F29971}" type="presParOf" srcId="{33F64B0F-2982-4FE2-8D17-DE8284FA0A0E}" destId="{3593FD90-3E3B-4C7A-BA91-E79812E8F817}" srcOrd="1" destOrd="0" presId="urn:microsoft.com/office/officeart/2008/layout/LinedList"/>
    <dgm:cxn modelId="{5E775731-4110-4FA4-8451-440B6BDBF6FE}" type="presParOf" srcId="{3593FD90-3E3B-4C7A-BA91-E79812E8F817}" destId="{A14BE994-7ABB-4342-804C-C41A4FF9012B}" srcOrd="0" destOrd="0" presId="urn:microsoft.com/office/officeart/2008/layout/LinedList"/>
    <dgm:cxn modelId="{1D6435FE-6E4B-45C5-A391-7333EDE50129}" type="presParOf" srcId="{3593FD90-3E3B-4C7A-BA91-E79812E8F817}" destId="{8D7030E1-41FA-4CD7-897B-CF339B13C502}" srcOrd="1" destOrd="0" presId="urn:microsoft.com/office/officeart/2008/layout/LinedList"/>
    <dgm:cxn modelId="{24C8248D-86EB-4B9F-9CEE-75735EFDDE3F}" type="presParOf" srcId="{33F64B0F-2982-4FE2-8D17-DE8284FA0A0E}" destId="{60732D5E-5FD0-4078-89A9-9753DAD430F7}" srcOrd="2" destOrd="0" presId="urn:microsoft.com/office/officeart/2008/layout/LinedList"/>
    <dgm:cxn modelId="{79705D62-3B44-431D-ADE8-8119D02AF718}" type="presParOf" srcId="{33F64B0F-2982-4FE2-8D17-DE8284FA0A0E}" destId="{AF148AE8-38EC-4BC2-8B73-94FCE6A3C239}" srcOrd="3" destOrd="0" presId="urn:microsoft.com/office/officeart/2008/layout/LinedList"/>
    <dgm:cxn modelId="{361D9FFB-E5ED-4931-9154-B924B1F763D6}" type="presParOf" srcId="{AF148AE8-38EC-4BC2-8B73-94FCE6A3C239}" destId="{338FD940-1674-40BC-AA44-81BAF9DC0954}" srcOrd="0" destOrd="0" presId="urn:microsoft.com/office/officeart/2008/layout/LinedList"/>
    <dgm:cxn modelId="{6D2793B2-DE22-4A73-83FC-3832603AE6EA}" type="presParOf" srcId="{AF148AE8-38EC-4BC2-8B73-94FCE6A3C239}" destId="{BD2DA5D9-400F-464D-80BA-5BD0B57263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0C4BED-A6A5-43A8-8F00-C8A4D813FDF0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4CF334B-1B32-40CB-9CAC-49F7D59DCAA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1"/>
            </a:rPr>
            <a:t>Travel and Expense Card</a:t>
          </a:r>
          <a:endParaRPr lang="en-US" dirty="0"/>
        </a:p>
      </dgm:t>
    </dgm:pt>
    <dgm:pt modelId="{EC5FA899-FC29-40B7-A459-AEE92AFCB8EC}" type="parTrans" cxnId="{A1F3D850-921B-4C30-A69E-BC08DE7C2E9E}">
      <dgm:prSet/>
      <dgm:spPr/>
      <dgm:t>
        <a:bodyPr/>
        <a:lstStyle/>
        <a:p>
          <a:endParaRPr lang="en-US"/>
        </a:p>
      </dgm:t>
    </dgm:pt>
    <dgm:pt modelId="{38DB3490-F771-4023-A8C0-FAA5721C9CEB}" type="sibTrans" cxnId="{A1F3D850-921B-4C30-A69E-BC08DE7C2E9E}">
      <dgm:prSet/>
      <dgm:spPr/>
      <dgm:t>
        <a:bodyPr/>
        <a:lstStyle/>
        <a:p>
          <a:endParaRPr lang="en-US"/>
        </a:p>
      </dgm:t>
    </dgm:pt>
    <dgm:pt modelId="{EFA42833-DC8C-448B-8FE6-5366496CAB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hlinkClick xmlns:r="http://schemas.openxmlformats.org/officeDocument/2006/relationships" r:id="rId2"/>
            </a:rPr>
            <a:t>Procurement Card</a:t>
          </a:r>
          <a:endParaRPr lang="en-US"/>
        </a:p>
      </dgm:t>
    </dgm:pt>
    <dgm:pt modelId="{6503D075-C71E-44B4-AB6A-AFBA10F78C25}" type="parTrans" cxnId="{733ECFD8-7E48-41CA-9776-B99EF308F9F1}">
      <dgm:prSet/>
      <dgm:spPr/>
      <dgm:t>
        <a:bodyPr/>
        <a:lstStyle/>
        <a:p>
          <a:endParaRPr lang="en-US"/>
        </a:p>
      </dgm:t>
    </dgm:pt>
    <dgm:pt modelId="{D7D03DAC-B7BC-4C76-8B81-2B06C12AED4F}" type="sibTrans" cxnId="{733ECFD8-7E48-41CA-9776-B99EF308F9F1}">
      <dgm:prSet/>
      <dgm:spPr/>
      <dgm:t>
        <a:bodyPr/>
        <a:lstStyle/>
        <a:p>
          <a:endParaRPr lang="en-US"/>
        </a:p>
      </dgm:t>
    </dgm:pt>
    <dgm:pt modelId="{F5F68666-68D9-4110-9DD2-0E745DB16E3D}" type="pres">
      <dgm:prSet presAssocID="{080C4BED-A6A5-43A8-8F00-C8A4D813FDF0}" presName="root" presStyleCnt="0">
        <dgm:presLayoutVars>
          <dgm:dir/>
          <dgm:resizeHandles val="exact"/>
        </dgm:presLayoutVars>
      </dgm:prSet>
      <dgm:spPr/>
    </dgm:pt>
    <dgm:pt modelId="{13835B13-8472-4375-A171-2EF58FE7D11F}" type="pres">
      <dgm:prSet presAssocID="{54CF334B-1B32-40CB-9CAC-49F7D59DCAA2}" presName="compNode" presStyleCnt="0"/>
      <dgm:spPr/>
    </dgm:pt>
    <dgm:pt modelId="{00BFDF3E-A727-44CE-83BC-A712B91DCDF3}" type="pres">
      <dgm:prSet presAssocID="{54CF334B-1B32-40CB-9CAC-49F7D59DCAA2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6716983-C8F0-4694-894D-B6528E4F6C3C}" type="pres">
      <dgm:prSet presAssocID="{54CF334B-1B32-40CB-9CAC-49F7D59DCAA2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3CB10853-1FC3-4339-9575-DF90119BC631}" type="pres">
      <dgm:prSet presAssocID="{54CF334B-1B32-40CB-9CAC-49F7D59DCAA2}" presName="spaceRect" presStyleCnt="0"/>
      <dgm:spPr/>
    </dgm:pt>
    <dgm:pt modelId="{6D591EE2-323E-4326-8ADD-43BA044B5216}" type="pres">
      <dgm:prSet presAssocID="{54CF334B-1B32-40CB-9CAC-49F7D59DCAA2}" presName="textRect" presStyleLbl="revTx" presStyleIdx="0" presStyleCnt="2">
        <dgm:presLayoutVars>
          <dgm:chMax val="1"/>
          <dgm:chPref val="1"/>
        </dgm:presLayoutVars>
      </dgm:prSet>
      <dgm:spPr/>
    </dgm:pt>
    <dgm:pt modelId="{4DBCE476-6750-434C-B285-65BC29BF3E84}" type="pres">
      <dgm:prSet presAssocID="{38DB3490-F771-4023-A8C0-FAA5721C9CEB}" presName="sibTrans" presStyleCnt="0"/>
      <dgm:spPr/>
    </dgm:pt>
    <dgm:pt modelId="{5ABC8C1D-7758-47E8-B250-CB58C9040F7C}" type="pres">
      <dgm:prSet presAssocID="{EFA42833-DC8C-448B-8FE6-5366496CABD7}" presName="compNode" presStyleCnt="0"/>
      <dgm:spPr/>
    </dgm:pt>
    <dgm:pt modelId="{AD89E690-BD4C-4F68-B029-DC588BF504FF}" type="pres">
      <dgm:prSet presAssocID="{EFA42833-DC8C-448B-8FE6-5366496CABD7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BFB6BF9A-CEC7-49C5-91B1-DFF045A8E064}" type="pres">
      <dgm:prSet presAssocID="{EFA42833-DC8C-448B-8FE6-5366496CABD7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05640D33-0C47-4EE3-A090-712543C2F371}" type="pres">
      <dgm:prSet presAssocID="{EFA42833-DC8C-448B-8FE6-5366496CABD7}" presName="spaceRect" presStyleCnt="0"/>
      <dgm:spPr/>
    </dgm:pt>
    <dgm:pt modelId="{DFE16B66-5735-465D-B45E-45BDBAF461E0}" type="pres">
      <dgm:prSet presAssocID="{EFA42833-DC8C-448B-8FE6-5366496CABD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0DFBE6F-9A17-481E-9A13-3CCCF8E8F826}" type="presOf" srcId="{080C4BED-A6A5-43A8-8F00-C8A4D813FDF0}" destId="{F5F68666-68D9-4110-9DD2-0E745DB16E3D}" srcOrd="0" destOrd="0" presId="urn:microsoft.com/office/officeart/2018/5/layout/IconLeafLabelList"/>
    <dgm:cxn modelId="{A1F3D850-921B-4C30-A69E-BC08DE7C2E9E}" srcId="{080C4BED-A6A5-43A8-8F00-C8A4D813FDF0}" destId="{54CF334B-1B32-40CB-9CAC-49F7D59DCAA2}" srcOrd="0" destOrd="0" parTransId="{EC5FA899-FC29-40B7-A459-AEE92AFCB8EC}" sibTransId="{38DB3490-F771-4023-A8C0-FAA5721C9CEB}"/>
    <dgm:cxn modelId="{2D39A193-B709-43CB-9FCB-3616793719E8}" type="presOf" srcId="{EFA42833-DC8C-448B-8FE6-5366496CABD7}" destId="{DFE16B66-5735-465D-B45E-45BDBAF461E0}" srcOrd="0" destOrd="0" presId="urn:microsoft.com/office/officeart/2018/5/layout/IconLeafLabelList"/>
    <dgm:cxn modelId="{733ECFD8-7E48-41CA-9776-B99EF308F9F1}" srcId="{080C4BED-A6A5-43A8-8F00-C8A4D813FDF0}" destId="{EFA42833-DC8C-448B-8FE6-5366496CABD7}" srcOrd="1" destOrd="0" parTransId="{6503D075-C71E-44B4-AB6A-AFBA10F78C25}" sibTransId="{D7D03DAC-B7BC-4C76-8B81-2B06C12AED4F}"/>
    <dgm:cxn modelId="{748A6BEB-0F6E-4D64-A888-3528341366C2}" type="presOf" srcId="{54CF334B-1B32-40CB-9CAC-49F7D59DCAA2}" destId="{6D591EE2-323E-4326-8ADD-43BA044B5216}" srcOrd="0" destOrd="0" presId="urn:microsoft.com/office/officeart/2018/5/layout/IconLeafLabelList"/>
    <dgm:cxn modelId="{6171A447-706C-4FDA-BA5E-154389F34B1F}" type="presParOf" srcId="{F5F68666-68D9-4110-9DD2-0E745DB16E3D}" destId="{13835B13-8472-4375-A171-2EF58FE7D11F}" srcOrd="0" destOrd="0" presId="urn:microsoft.com/office/officeart/2018/5/layout/IconLeafLabelList"/>
    <dgm:cxn modelId="{4D08E30E-E312-4A38-BE39-7EC3819882A3}" type="presParOf" srcId="{13835B13-8472-4375-A171-2EF58FE7D11F}" destId="{00BFDF3E-A727-44CE-83BC-A712B91DCDF3}" srcOrd="0" destOrd="0" presId="urn:microsoft.com/office/officeart/2018/5/layout/IconLeafLabelList"/>
    <dgm:cxn modelId="{5BF644DB-564C-4B84-B310-1C5703309B6A}" type="presParOf" srcId="{13835B13-8472-4375-A171-2EF58FE7D11F}" destId="{76716983-C8F0-4694-894D-B6528E4F6C3C}" srcOrd="1" destOrd="0" presId="urn:microsoft.com/office/officeart/2018/5/layout/IconLeafLabelList"/>
    <dgm:cxn modelId="{6AE04834-DFE0-494E-B6A4-721ECE1D3E28}" type="presParOf" srcId="{13835B13-8472-4375-A171-2EF58FE7D11F}" destId="{3CB10853-1FC3-4339-9575-DF90119BC631}" srcOrd="2" destOrd="0" presId="urn:microsoft.com/office/officeart/2018/5/layout/IconLeafLabelList"/>
    <dgm:cxn modelId="{9ACC1B00-BB37-46D2-BEA1-EDF011EFEDC8}" type="presParOf" srcId="{13835B13-8472-4375-A171-2EF58FE7D11F}" destId="{6D591EE2-323E-4326-8ADD-43BA044B5216}" srcOrd="3" destOrd="0" presId="urn:microsoft.com/office/officeart/2018/5/layout/IconLeafLabelList"/>
    <dgm:cxn modelId="{D1D86FF9-CE0B-48EE-A29B-301CB7F96419}" type="presParOf" srcId="{F5F68666-68D9-4110-9DD2-0E745DB16E3D}" destId="{4DBCE476-6750-434C-B285-65BC29BF3E84}" srcOrd="1" destOrd="0" presId="urn:microsoft.com/office/officeart/2018/5/layout/IconLeafLabelList"/>
    <dgm:cxn modelId="{694BF9AA-AE56-4B53-956D-D73A876061C0}" type="presParOf" srcId="{F5F68666-68D9-4110-9DD2-0E745DB16E3D}" destId="{5ABC8C1D-7758-47E8-B250-CB58C9040F7C}" srcOrd="2" destOrd="0" presId="urn:microsoft.com/office/officeart/2018/5/layout/IconLeafLabelList"/>
    <dgm:cxn modelId="{366DF965-BC4C-49D1-BF5B-61FD17D7F69D}" type="presParOf" srcId="{5ABC8C1D-7758-47E8-B250-CB58C9040F7C}" destId="{AD89E690-BD4C-4F68-B029-DC588BF504FF}" srcOrd="0" destOrd="0" presId="urn:microsoft.com/office/officeart/2018/5/layout/IconLeafLabelList"/>
    <dgm:cxn modelId="{E65DD3B9-F868-40D3-8E66-FFA287AC931D}" type="presParOf" srcId="{5ABC8C1D-7758-47E8-B250-CB58C9040F7C}" destId="{BFB6BF9A-CEC7-49C5-91B1-DFF045A8E064}" srcOrd="1" destOrd="0" presId="urn:microsoft.com/office/officeart/2018/5/layout/IconLeafLabelList"/>
    <dgm:cxn modelId="{686DE953-5B51-470A-87E8-DFCCDC73E971}" type="presParOf" srcId="{5ABC8C1D-7758-47E8-B250-CB58C9040F7C}" destId="{05640D33-0C47-4EE3-A090-712543C2F371}" srcOrd="2" destOrd="0" presId="urn:microsoft.com/office/officeart/2018/5/layout/IconLeafLabelList"/>
    <dgm:cxn modelId="{85248A47-59AF-4594-A6BA-121A1D9636C4}" type="presParOf" srcId="{5ABC8C1D-7758-47E8-B250-CB58C9040F7C}" destId="{DFE16B66-5735-465D-B45E-45BDBAF461E0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CDF6D-45D3-4FA4-95F4-EEC32ECEAC65}">
      <dsp:nvSpPr>
        <dsp:cNvPr id="0" name=""/>
        <dsp:cNvSpPr/>
      </dsp:nvSpPr>
      <dsp:spPr>
        <a:xfrm>
          <a:off x="6115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Must be an LMU or LLS employee.</a:t>
          </a:r>
          <a:endParaRPr lang="en-US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Complete P-card application form.</a:t>
          </a:r>
        </a:p>
      </dsp:txBody>
      <dsp:txXfrm>
        <a:off x="36800" y="1412882"/>
        <a:ext cx="1555253" cy="986282"/>
      </dsp:txXfrm>
    </dsp:sp>
    <dsp:sp modelId="{A860C863-7314-42CE-8172-0F29C86BB7E6}">
      <dsp:nvSpPr>
        <dsp:cNvPr id="0" name=""/>
        <dsp:cNvSpPr/>
      </dsp:nvSpPr>
      <dsp:spPr>
        <a:xfrm>
          <a:off x="891459" y="1616599"/>
          <a:ext cx="1905696" cy="1905696"/>
        </a:xfrm>
        <a:prstGeom prst="leftCircularArrow">
          <a:avLst>
            <a:gd name="adj1" fmla="val 3795"/>
            <a:gd name="adj2" fmla="val 474149"/>
            <a:gd name="adj3" fmla="val 2249660"/>
            <a:gd name="adj4" fmla="val 9024489"/>
            <a:gd name="adj5" fmla="val 44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80E90-D973-4CE0-8E78-A82EBF546223}">
      <dsp:nvSpPr>
        <dsp:cNvPr id="0" name=""/>
        <dsp:cNvSpPr/>
      </dsp:nvSpPr>
      <dsp:spPr>
        <a:xfrm>
          <a:off x="365365" y="2429849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Complete and sign the P-Card Application</a:t>
          </a:r>
          <a:endParaRPr lang="en-US" sz="1000" kern="1200" dirty="0"/>
        </a:p>
      </dsp:txBody>
      <dsp:txXfrm>
        <a:off x="382102" y="2446586"/>
        <a:ext cx="1403524" cy="537972"/>
      </dsp:txXfrm>
    </dsp:sp>
    <dsp:sp modelId="{B9B02AF4-92AB-4761-876D-24BE841F618A}">
      <dsp:nvSpPr>
        <dsp:cNvPr id="0" name=""/>
        <dsp:cNvSpPr/>
      </dsp:nvSpPr>
      <dsp:spPr>
        <a:xfrm>
          <a:off x="2146708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Applicant must be approved by the employee's supervisor and submitted to the Controller's Office.</a:t>
          </a:r>
        </a:p>
      </dsp:txBody>
      <dsp:txXfrm>
        <a:off x="2177393" y="1698605"/>
        <a:ext cx="1555253" cy="986282"/>
      </dsp:txXfrm>
    </dsp:sp>
    <dsp:sp modelId="{FC332C19-83E8-44EE-B188-777681C50E57}">
      <dsp:nvSpPr>
        <dsp:cNvPr id="0" name=""/>
        <dsp:cNvSpPr/>
      </dsp:nvSpPr>
      <dsp:spPr>
        <a:xfrm>
          <a:off x="3018580" y="523193"/>
          <a:ext cx="2112265" cy="2112265"/>
        </a:xfrm>
        <a:prstGeom prst="circularArrow">
          <a:avLst>
            <a:gd name="adj1" fmla="val 3423"/>
            <a:gd name="adj2" fmla="val 423997"/>
            <a:gd name="adj3" fmla="val 19400492"/>
            <a:gd name="adj4" fmla="val 12575511"/>
            <a:gd name="adj5" fmla="val 39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FFB50-6A1E-4F4F-A348-0D90EB15926B}">
      <dsp:nvSpPr>
        <dsp:cNvPr id="0" name=""/>
        <dsp:cNvSpPr/>
      </dsp:nvSpPr>
      <dsp:spPr>
        <a:xfrm>
          <a:off x="2505957" y="1096473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P-Card application approved by supervisor </a:t>
          </a:r>
          <a:endParaRPr lang="en-US" sz="1000" kern="1200" dirty="0"/>
        </a:p>
      </dsp:txBody>
      <dsp:txXfrm>
        <a:off x="2522694" y="1113210"/>
        <a:ext cx="1403524" cy="537972"/>
      </dsp:txXfrm>
    </dsp:sp>
    <dsp:sp modelId="{D02A59A2-D0CB-478A-84E4-2F2714AFF7AC}">
      <dsp:nvSpPr>
        <dsp:cNvPr id="0" name=""/>
        <dsp:cNvSpPr/>
      </dsp:nvSpPr>
      <dsp:spPr>
        <a:xfrm>
          <a:off x="4287300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Complete Training to receive card.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Approx. 1 week to receive card after it has been ordered.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Overnight processing is available for a $25.00 fee.</a:t>
          </a:r>
        </a:p>
      </dsp:txBody>
      <dsp:txXfrm>
        <a:off x="4317985" y="1412882"/>
        <a:ext cx="1555253" cy="986282"/>
      </dsp:txXfrm>
    </dsp:sp>
    <dsp:sp modelId="{62298A3B-4649-4A3A-AC59-ACADB8F9A701}">
      <dsp:nvSpPr>
        <dsp:cNvPr id="0" name=""/>
        <dsp:cNvSpPr/>
      </dsp:nvSpPr>
      <dsp:spPr>
        <a:xfrm>
          <a:off x="5172644" y="1616599"/>
          <a:ext cx="1905696" cy="1905696"/>
        </a:xfrm>
        <a:prstGeom prst="leftCircularArrow">
          <a:avLst>
            <a:gd name="adj1" fmla="val 3795"/>
            <a:gd name="adj2" fmla="val 474149"/>
            <a:gd name="adj3" fmla="val 2249660"/>
            <a:gd name="adj4" fmla="val 9024489"/>
            <a:gd name="adj5" fmla="val 44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9866F-C135-4DB9-8FCB-766519DAA6AB}">
      <dsp:nvSpPr>
        <dsp:cNvPr id="0" name=""/>
        <dsp:cNvSpPr/>
      </dsp:nvSpPr>
      <dsp:spPr>
        <a:xfrm>
          <a:off x="4646550" y="2429849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Review and Complete P-card Online Training</a:t>
          </a:r>
          <a:endParaRPr lang="en-US" sz="1000" kern="1200" dirty="0"/>
        </a:p>
      </dsp:txBody>
      <dsp:txXfrm>
        <a:off x="4663287" y="2446586"/>
        <a:ext cx="1403524" cy="537972"/>
      </dsp:txXfrm>
    </dsp:sp>
    <dsp:sp modelId="{1B3ADBD1-8AD7-4546-BAD3-FC70BB219051}">
      <dsp:nvSpPr>
        <dsp:cNvPr id="0" name=""/>
        <dsp:cNvSpPr/>
      </dsp:nvSpPr>
      <dsp:spPr>
        <a:xfrm>
          <a:off x="6427893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P-card agreement must be signed when card is receive.</a:t>
          </a:r>
        </a:p>
      </dsp:txBody>
      <dsp:txXfrm>
        <a:off x="6458578" y="1698605"/>
        <a:ext cx="1555253" cy="986282"/>
      </dsp:txXfrm>
    </dsp:sp>
    <dsp:sp modelId="{36DD1E3F-9C09-4343-B283-194CA5D799F8}">
      <dsp:nvSpPr>
        <dsp:cNvPr id="0" name=""/>
        <dsp:cNvSpPr/>
      </dsp:nvSpPr>
      <dsp:spPr>
        <a:xfrm>
          <a:off x="7299764" y="523193"/>
          <a:ext cx="2112265" cy="2112265"/>
        </a:xfrm>
        <a:prstGeom prst="circularArrow">
          <a:avLst>
            <a:gd name="adj1" fmla="val 3423"/>
            <a:gd name="adj2" fmla="val 423997"/>
            <a:gd name="adj3" fmla="val 19400492"/>
            <a:gd name="adj4" fmla="val 12575511"/>
            <a:gd name="adj5" fmla="val 399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1C203-82DA-4616-8E7E-79A5DA230E7C}">
      <dsp:nvSpPr>
        <dsp:cNvPr id="0" name=""/>
        <dsp:cNvSpPr/>
      </dsp:nvSpPr>
      <dsp:spPr>
        <a:xfrm>
          <a:off x="6787142" y="1096473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Sign P-card agreement form when P-Card is received </a:t>
          </a:r>
        </a:p>
      </dsp:txBody>
      <dsp:txXfrm>
        <a:off x="6803879" y="1113210"/>
        <a:ext cx="1403524" cy="537972"/>
      </dsp:txXfrm>
    </dsp:sp>
    <dsp:sp modelId="{EF326367-A32D-4C79-A848-AA8E8FFB75BF}">
      <dsp:nvSpPr>
        <dsp:cNvPr id="0" name=""/>
        <dsp:cNvSpPr/>
      </dsp:nvSpPr>
      <dsp:spPr>
        <a:xfrm>
          <a:off x="8568485" y="1382197"/>
          <a:ext cx="1616623" cy="1333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Avenir Next LT Pro"/>
            </a:rPr>
            <a:t>Compliance with P-card policy must be maintained for continual P-card use.</a:t>
          </a:r>
        </a:p>
      </dsp:txBody>
      <dsp:txXfrm>
        <a:off x="8599170" y="1412882"/>
        <a:ext cx="1555253" cy="986282"/>
      </dsp:txXfrm>
    </dsp:sp>
    <dsp:sp modelId="{4689C1A4-FAF0-41A6-A8A8-3243ED92A1D0}">
      <dsp:nvSpPr>
        <dsp:cNvPr id="0" name=""/>
        <dsp:cNvSpPr/>
      </dsp:nvSpPr>
      <dsp:spPr>
        <a:xfrm>
          <a:off x="8927735" y="2429849"/>
          <a:ext cx="1436998" cy="5714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Avenir Next LT Pro"/>
            </a:rPr>
            <a:t>In compliance with P-card policy </a:t>
          </a:r>
          <a:endParaRPr lang="en-US" sz="1000" kern="1200" dirty="0"/>
        </a:p>
      </dsp:txBody>
      <dsp:txXfrm>
        <a:off x="8944472" y="2446586"/>
        <a:ext cx="1403524" cy="537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C1E48-53C4-477F-8E54-2A59994322AD}">
      <dsp:nvSpPr>
        <dsp:cNvPr id="0" name=""/>
        <dsp:cNvSpPr/>
      </dsp:nvSpPr>
      <dsp:spPr>
        <a:xfrm>
          <a:off x="0" y="316371"/>
          <a:ext cx="110330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13452A-A40F-4E91-B977-0C76CC8CB740}">
      <dsp:nvSpPr>
        <dsp:cNvPr id="0" name=""/>
        <dsp:cNvSpPr/>
      </dsp:nvSpPr>
      <dsp:spPr>
        <a:xfrm>
          <a:off x="551651" y="65451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P-card is a Visa platform </a:t>
          </a:r>
        </a:p>
      </dsp:txBody>
      <dsp:txXfrm>
        <a:off x="576149" y="89949"/>
        <a:ext cx="7674124" cy="452844"/>
      </dsp:txXfrm>
    </dsp:sp>
    <dsp:sp modelId="{CA5FF6CF-B09A-432C-A620-8B308CD5E8A3}">
      <dsp:nvSpPr>
        <dsp:cNvPr id="0" name=""/>
        <dsp:cNvSpPr/>
      </dsp:nvSpPr>
      <dsp:spPr>
        <a:xfrm>
          <a:off x="0" y="1087491"/>
          <a:ext cx="110330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B9411-5E75-4CE7-BA55-9036B80C6630}">
      <dsp:nvSpPr>
        <dsp:cNvPr id="0" name=""/>
        <dsp:cNvSpPr/>
      </dsp:nvSpPr>
      <dsp:spPr>
        <a:xfrm>
          <a:off x="551651" y="836571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Provided by </a:t>
          </a:r>
          <a:r>
            <a:rPr lang="en-US" sz="1700" kern="1200" dirty="0">
              <a:latin typeface="Avenir Next LT Pro"/>
            </a:rPr>
            <a:t>J.P.</a:t>
          </a:r>
          <a:r>
            <a:rPr lang="en-US" sz="1700" kern="1200" dirty="0"/>
            <a:t> Morgan Chase</a:t>
          </a:r>
        </a:p>
      </dsp:txBody>
      <dsp:txXfrm>
        <a:off x="576149" y="861069"/>
        <a:ext cx="7674124" cy="452844"/>
      </dsp:txXfrm>
    </dsp:sp>
    <dsp:sp modelId="{2D56085F-844E-4D73-B037-7DDB96204A27}">
      <dsp:nvSpPr>
        <dsp:cNvPr id="0" name=""/>
        <dsp:cNvSpPr/>
      </dsp:nvSpPr>
      <dsp:spPr>
        <a:xfrm>
          <a:off x="0" y="1858612"/>
          <a:ext cx="110330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7505D-BE44-486D-AAF4-086922C90050}">
      <dsp:nvSpPr>
        <dsp:cNvPr id="0" name=""/>
        <dsp:cNvSpPr/>
      </dsp:nvSpPr>
      <dsp:spPr>
        <a:xfrm>
          <a:off x="551651" y="1607691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Monthly Billing Cycle </a:t>
          </a:r>
        </a:p>
      </dsp:txBody>
      <dsp:txXfrm>
        <a:off x="576149" y="1632189"/>
        <a:ext cx="7674124" cy="452844"/>
      </dsp:txXfrm>
    </dsp:sp>
    <dsp:sp modelId="{CE0A5A17-B68D-4795-B601-E4D90E51D34E}">
      <dsp:nvSpPr>
        <dsp:cNvPr id="0" name=""/>
        <dsp:cNvSpPr/>
      </dsp:nvSpPr>
      <dsp:spPr>
        <a:xfrm>
          <a:off x="0" y="2629732"/>
          <a:ext cx="1103302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C5558-C255-48C1-A950-CE58C023A0E9}">
      <dsp:nvSpPr>
        <dsp:cNvPr id="0" name=""/>
        <dsp:cNvSpPr/>
      </dsp:nvSpPr>
      <dsp:spPr>
        <a:xfrm>
          <a:off x="551651" y="2378812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Transaction details may be viewed and reconciled in Workday</a:t>
          </a:r>
        </a:p>
      </dsp:txBody>
      <dsp:txXfrm>
        <a:off x="576149" y="2403310"/>
        <a:ext cx="7674124" cy="452844"/>
      </dsp:txXfrm>
    </dsp:sp>
    <dsp:sp modelId="{482F0D7B-BBB6-4000-9FFA-B8C2F01E0E51}">
      <dsp:nvSpPr>
        <dsp:cNvPr id="0" name=""/>
        <dsp:cNvSpPr/>
      </dsp:nvSpPr>
      <dsp:spPr>
        <a:xfrm>
          <a:off x="0" y="3400852"/>
          <a:ext cx="11033029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86" tIns="354076" rIns="85628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Cards are issued in the employee's name but only the University is liable for the payment </a:t>
          </a:r>
        </a:p>
      </dsp:txBody>
      <dsp:txXfrm>
        <a:off x="0" y="3400852"/>
        <a:ext cx="11033029" cy="722925"/>
      </dsp:txXfrm>
    </dsp:sp>
    <dsp:sp modelId="{7A71AA47-8B15-4AB3-A82E-8F37F7F8E9A4}">
      <dsp:nvSpPr>
        <dsp:cNvPr id="0" name=""/>
        <dsp:cNvSpPr/>
      </dsp:nvSpPr>
      <dsp:spPr>
        <a:xfrm>
          <a:off x="551651" y="3149932"/>
          <a:ext cx="772312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916" tIns="0" rIns="29191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Corporate </a:t>
          </a:r>
          <a:r>
            <a:rPr lang="en-US" sz="1700" kern="1200" dirty="0"/>
            <a:t>Liability </a:t>
          </a:r>
        </a:p>
      </dsp:txBody>
      <dsp:txXfrm>
        <a:off x="576149" y="3174430"/>
        <a:ext cx="7674124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32477-F6D9-48F3-89CE-A52785B70B35}">
      <dsp:nvSpPr>
        <dsp:cNvPr id="0" name=""/>
        <dsp:cNvSpPr/>
      </dsp:nvSpPr>
      <dsp:spPr>
        <a:xfrm>
          <a:off x="1078508" y="139487"/>
          <a:ext cx="1150594" cy="11505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099E14-DC50-4813-89AD-0515283D8AF6}">
      <dsp:nvSpPr>
        <dsp:cNvPr id="0" name=""/>
        <dsp:cNvSpPr/>
      </dsp:nvSpPr>
      <dsp:spPr>
        <a:xfrm>
          <a:off x="10100" y="1458222"/>
          <a:ext cx="3287411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>
              <a:latin typeface="Avenir Next LT Pro"/>
            </a:rPr>
            <a:t>Do's</a:t>
          </a:r>
          <a:endParaRPr lang="en-US" sz="3200" kern="1200"/>
        </a:p>
      </dsp:txBody>
      <dsp:txXfrm>
        <a:off x="10100" y="1458222"/>
        <a:ext cx="3287411" cy="493111"/>
      </dsp:txXfrm>
    </dsp:sp>
    <dsp:sp modelId="{396D7D8C-47AB-4529-BCA2-1D06E9D92BC5}">
      <dsp:nvSpPr>
        <dsp:cNvPr id="0" name=""/>
        <dsp:cNvSpPr/>
      </dsp:nvSpPr>
      <dsp:spPr>
        <a:xfrm>
          <a:off x="10100" y="2029538"/>
          <a:ext cx="3287411" cy="202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Get pre-approval for purchases according to department policy 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venir Next LT Pro"/>
            </a:rPr>
            <a:t>Save receipts and invoices to attach to your monthly reconcilement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0100" y="2029538"/>
        <a:ext cx="3287411" cy="2020203"/>
      </dsp:txXfrm>
    </dsp:sp>
    <dsp:sp modelId="{8234EE8E-257E-4F71-8DBE-2ED6A72AACEF}">
      <dsp:nvSpPr>
        <dsp:cNvPr id="0" name=""/>
        <dsp:cNvSpPr/>
      </dsp:nvSpPr>
      <dsp:spPr>
        <a:xfrm>
          <a:off x="4941217" y="139487"/>
          <a:ext cx="1150594" cy="11505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46781-4705-4DD3-AD9C-2AAAAF1FC516}">
      <dsp:nvSpPr>
        <dsp:cNvPr id="0" name=""/>
        <dsp:cNvSpPr/>
      </dsp:nvSpPr>
      <dsp:spPr>
        <a:xfrm>
          <a:off x="3872808" y="1458222"/>
          <a:ext cx="3287411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>
              <a:latin typeface="Avenir Next LT Pro"/>
            </a:rPr>
            <a:t>Don'ts</a:t>
          </a:r>
          <a:endParaRPr lang="en-US" sz="3200" kern="1200"/>
        </a:p>
      </dsp:txBody>
      <dsp:txXfrm>
        <a:off x="3872808" y="1458222"/>
        <a:ext cx="3287411" cy="493111"/>
      </dsp:txXfrm>
    </dsp:sp>
    <dsp:sp modelId="{981B6EA8-F53A-43F3-8D5D-0F2C019B49FC}">
      <dsp:nvSpPr>
        <dsp:cNvPr id="0" name=""/>
        <dsp:cNvSpPr/>
      </dsp:nvSpPr>
      <dsp:spPr>
        <a:xfrm>
          <a:off x="3872808" y="2029538"/>
          <a:ext cx="3287411" cy="202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Make personal charges with your P-Card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Split transactions to circumvent card limits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Use your P-card to add funds to your One Card</a:t>
          </a:r>
          <a:endParaRPr lang="en-US" sz="1700" kern="1200"/>
        </a:p>
      </dsp:txBody>
      <dsp:txXfrm>
        <a:off x="3872808" y="2029538"/>
        <a:ext cx="3287411" cy="2020203"/>
      </dsp:txXfrm>
    </dsp:sp>
    <dsp:sp modelId="{5E9950C9-D9D2-4262-90DB-50A83699EC9D}">
      <dsp:nvSpPr>
        <dsp:cNvPr id="0" name=""/>
        <dsp:cNvSpPr/>
      </dsp:nvSpPr>
      <dsp:spPr>
        <a:xfrm>
          <a:off x="8803925" y="139487"/>
          <a:ext cx="1150594" cy="11505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30F86-4377-42A0-BB60-5B77DB9B0B6B}">
      <dsp:nvSpPr>
        <dsp:cNvPr id="0" name=""/>
        <dsp:cNvSpPr/>
      </dsp:nvSpPr>
      <dsp:spPr>
        <a:xfrm>
          <a:off x="7735517" y="1458222"/>
          <a:ext cx="3287411" cy="49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>
              <a:latin typeface="Avenir Next LT Pro"/>
            </a:rPr>
            <a:t>Security </a:t>
          </a:r>
        </a:p>
      </dsp:txBody>
      <dsp:txXfrm>
        <a:off x="7735517" y="1458222"/>
        <a:ext cx="3287411" cy="493111"/>
      </dsp:txXfrm>
    </dsp:sp>
    <dsp:sp modelId="{98D45FB7-783D-4C82-B9E6-AB94E286D090}">
      <dsp:nvSpPr>
        <dsp:cNvPr id="0" name=""/>
        <dsp:cNvSpPr/>
      </dsp:nvSpPr>
      <dsp:spPr>
        <a:xfrm>
          <a:off x="7735517" y="2029538"/>
          <a:ext cx="3287411" cy="202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Card and card number must only be used by the cardholder 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Secure the card at all times, just as you would your own 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venir Next LT Pro"/>
            </a:rPr>
            <a:t>If the card is stolen, contact a P-card Administrator immediately or the bank if after hours</a:t>
          </a:r>
          <a:endParaRPr lang="en-US" sz="1700" kern="1200"/>
        </a:p>
      </dsp:txBody>
      <dsp:txXfrm>
        <a:off x="7735517" y="2029538"/>
        <a:ext cx="3287411" cy="2020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7147A-AE52-4069-982B-73F707410C96}">
      <dsp:nvSpPr>
        <dsp:cNvPr id="0" name=""/>
        <dsp:cNvSpPr/>
      </dsp:nvSpPr>
      <dsp:spPr>
        <a:xfrm>
          <a:off x="9696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Notify bank immediately if card is lost or stolen</a:t>
          </a:r>
        </a:p>
      </dsp:txBody>
      <dsp:txXfrm>
        <a:off x="9696" y="1851155"/>
        <a:ext cx="1449162" cy="1217296"/>
      </dsp:txXfrm>
    </dsp:sp>
    <dsp:sp modelId="{E488C640-2C9C-422E-9E94-C7FC6585412D}">
      <dsp:nvSpPr>
        <dsp:cNvPr id="0" name=""/>
        <dsp:cNvSpPr/>
      </dsp:nvSpPr>
      <dsp:spPr>
        <a:xfrm>
          <a:off x="429954" y="1283083"/>
          <a:ext cx="608648" cy="6086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</a:t>
          </a:r>
        </a:p>
      </dsp:txBody>
      <dsp:txXfrm>
        <a:off x="519088" y="1372217"/>
        <a:ext cx="430380" cy="430380"/>
      </dsp:txXfrm>
    </dsp:sp>
    <dsp:sp modelId="{42927673-5F54-4004-ABFB-FD9C5482155F}">
      <dsp:nvSpPr>
        <dsp:cNvPr id="0" name=""/>
        <dsp:cNvSpPr/>
      </dsp:nvSpPr>
      <dsp:spPr>
        <a:xfrm>
          <a:off x="9696" y="3108956"/>
          <a:ext cx="1449162" cy="72"/>
        </a:xfrm>
        <a:prstGeom prst="rect">
          <a:avLst/>
        </a:prstGeom>
        <a:solidFill>
          <a:schemeClr val="accent2">
            <a:hueOff val="88562"/>
            <a:satOff val="-610"/>
            <a:lumOff val="2851"/>
            <a:alphaOff val="0"/>
          </a:schemeClr>
        </a:solidFill>
        <a:ln w="12700" cap="flat" cmpd="sng" algn="ctr">
          <a:solidFill>
            <a:schemeClr val="accent2">
              <a:hueOff val="88562"/>
              <a:satOff val="-610"/>
              <a:lumOff val="2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E60AC-4B31-4FB7-A9C3-7A0B4153FF16}">
      <dsp:nvSpPr>
        <dsp:cNvPr id="0" name=""/>
        <dsp:cNvSpPr/>
      </dsp:nvSpPr>
      <dsp:spPr>
        <a:xfrm>
          <a:off x="1603775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203991"/>
            <a:satOff val="4784"/>
            <a:lumOff val="126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3991"/>
              <a:satOff val="4784"/>
              <a:lumOff val="12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Immediately contact J.P. Morgan chase for any suspicious transactions. </a:t>
          </a:r>
        </a:p>
      </dsp:txBody>
      <dsp:txXfrm>
        <a:off x="1603775" y="1851155"/>
        <a:ext cx="1449162" cy="1217296"/>
      </dsp:txXfrm>
    </dsp:sp>
    <dsp:sp modelId="{86CBABEB-3941-467E-A246-F3EDB1257544}">
      <dsp:nvSpPr>
        <dsp:cNvPr id="0" name=""/>
        <dsp:cNvSpPr/>
      </dsp:nvSpPr>
      <dsp:spPr>
        <a:xfrm>
          <a:off x="2024032" y="1283083"/>
          <a:ext cx="608648" cy="608648"/>
        </a:xfrm>
        <a:prstGeom prst="ellipse">
          <a:avLst/>
        </a:prstGeom>
        <a:solidFill>
          <a:schemeClr val="accent2">
            <a:hueOff val="177124"/>
            <a:satOff val="-1219"/>
            <a:lumOff val="5701"/>
            <a:alphaOff val="0"/>
          </a:schemeClr>
        </a:solidFill>
        <a:ln w="12700" cap="flat" cmpd="sng" algn="ctr">
          <a:solidFill>
            <a:schemeClr val="accent2">
              <a:hueOff val="177124"/>
              <a:satOff val="-1219"/>
              <a:lumOff val="5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</a:t>
          </a:r>
        </a:p>
      </dsp:txBody>
      <dsp:txXfrm>
        <a:off x="2113166" y="1372217"/>
        <a:ext cx="430380" cy="430380"/>
      </dsp:txXfrm>
    </dsp:sp>
    <dsp:sp modelId="{F4BEDCE6-E863-47B7-A078-E95AC5B2767B}">
      <dsp:nvSpPr>
        <dsp:cNvPr id="0" name=""/>
        <dsp:cNvSpPr/>
      </dsp:nvSpPr>
      <dsp:spPr>
        <a:xfrm>
          <a:off x="1603775" y="3108956"/>
          <a:ext cx="1449162" cy="72"/>
        </a:xfrm>
        <a:prstGeom prst="rect">
          <a:avLst/>
        </a:prstGeom>
        <a:solidFill>
          <a:schemeClr val="accent2">
            <a:hueOff val="265685"/>
            <a:satOff val="-1829"/>
            <a:lumOff val="8552"/>
            <a:alphaOff val="0"/>
          </a:schemeClr>
        </a:solidFill>
        <a:ln w="12700" cap="flat" cmpd="sng" algn="ctr">
          <a:solidFill>
            <a:schemeClr val="accent2">
              <a:hueOff val="265685"/>
              <a:satOff val="-1829"/>
              <a:lumOff val="85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19CB4-4047-4372-91AC-BA250BA9705E}">
      <dsp:nvSpPr>
        <dsp:cNvPr id="0" name=""/>
        <dsp:cNvSpPr/>
      </dsp:nvSpPr>
      <dsp:spPr>
        <a:xfrm>
          <a:off x="3197854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407982"/>
            <a:satOff val="9568"/>
            <a:lumOff val="253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07982"/>
              <a:satOff val="9568"/>
              <a:lumOff val="25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 disputes are to be made within 60 days of transaction date </a:t>
          </a:r>
        </a:p>
      </dsp:txBody>
      <dsp:txXfrm>
        <a:off x="3197854" y="1851155"/>
        <a:ext cx="1449162" cy="1217296"/>
      </dsp:txXfrm>
    </dsp:sp>
    <dsp:sp modelId="{47F841D6-2B8B-4F6B-B6FC-4017DF649E3B}">
      <dsp:nvSpPr>
        <dsp:cNvPr id="0" name=""/>
        <dsp:cNvSpPr/>
      </dsp:nvSpPr>
      <dsp:spPr>
        <a:xfrm>
          <a:off x="3618111" y="1283083"/>
          <a:ext cx="608648" cy="608648"/>
        </a:xfrm>
        <a:prstGeom prst="ellipse">
          <a:avLst/>
        </a:prstGeom>
        <a:solidFill>
          <a:schemeClr val="accent2">
            <a:hueOff val="354247"/>
            <a:satOff val="-2438"/>
            <a:lumOff val="11403"/>
            <a:alphaOff val="0"/>
          </a:schemeClr>
        </a:solidFill>
        <a:ln w="12700" cap="flat" cmpd="sng" algn="ctr">
          <a:solidFill>
            <a:schemeClr val="accent2">
              <a:hueOff val="354247"/>
              <a:satOff val="-2438"/>
              <a:lumOff val="11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3</a:t>
          </a:r>
        </a:p>
      </dsp:txBody>
      <dsp:txXfrm>
        <a:off x="3707245" y="1372217"/>
        <a:ext cx="430380" cy="430380"/>
      </dsp:txXfrm>
    </dsp:sp>
    <dsp:sp modelId="{AD11A54F-DD96-4676-896C-FCDF054484F2}">
      <dsp:nvSpPr>
        <dsp:cNvPr id="0" name=""/>
        <dsp:cNvSpPr/>
      </dsp:nvSpPr>
      <dsp:spPr>
        <a:xfrm>
          <a:off x="3197854" y="3108956"/>
          <a:ext cx="1449162" cy="72"/>
        </a:xfrm>
        <a:prstGeom prst="rect">
          <a:avLst/>
        </a:prstGeom>
        <a:solidFill>
          <a:schemeClr val="accent2">
            <a:hueOff val="442809"/>
            <a:satOff val="-3048"/>
            <a:lumOff val="14253"/>
            <a:alphaOff val="0"/>
          </a:schemeClr>
        </a:solidFill>
        <a:ln w="12700" cap="flat" cmpd="sng" algn="ctr">
          <a:solidFill>
            <a:schemeClr val="accent2">
              <a:hueOff val="442809"/>
              <a:satOff val="-3048"/>
              <a:lumOff val="142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78776-81CF-429E-BC5C-20086FD4FA75}">
      <dsp:nvSpPr>
        <dsp:cNvPr id="0" name=""/>
        <dsp:cNvSpPr/>
      </dsp:nvSpPr>
      <dsp:spPr>
        <a:xfrm>
          <a:off x="4791933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611972"/>
            <a:satOff val="14352"/>
            <a:lumOff val="379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11972"/>
              <a:satOff val="14352"/>
              <a:lumOff val="3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If duplicate charge, contact vendor first to resolve </a:t>
          </a:r>
        </a:p>
      </dsp:txBody>
      <dsp:txXfrm>
        <a:off x="4791933" y="1851155"/>
        <a:ext cx="1449162" cy="1217296"/>
      </dsp:txXfrm>
    </dsp:sp>
    <dsp:sp modelId="{956A9101-66CA-4FAC-A19D-34540BBED48D}">
      <dsp:nvSpPr>
        <dsp:cNvPr id="0" name=""/>
        <dsp:cNvSpPr/>
      </dsp:nvSpPr>
      <dsp:spPr>
        <a:xfrm>
          <a:off x="5212190" y="1283083"/>
          <a:ext cx="608648" cy="608648"/>
        </a:xfrm>
        <a:prstGeom prst="ellipse">
          <a:avLst/>
        </a:prstGeom>
        <a:solidFill>
          <a:schemeClr val="accent2">
            <a:hueOff val="531371"/>
            <a:satOff val="-3657"/>
            <a:lumOff val="17104"/>
            <a:alphaOff val="0"/>
          </a:schemeClr>
        </a:solidFill>
        <a:ln w="12700" cap="flat" cmpd="sng" algn="ctr">
          <a:solidFill>
            <a:schemeClr val="accent2">
              <a:hueOff val="531371"/>
              <a:satOff val="-3657"/>
              <a:lumOff val="17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4</a:t>
          </a:r>
        </a:p>
      </dsp:txBody>
      <dsp:txXfrm>
        <a:off x="5301324" y="1372217"/>
        <a:ext cx="430380" cy="430380"/>
      </dsp:txXfrm>
    </dsp:sp>
    <dsp:sp modelId="{051208A7-AAD1-4CF6-8267-FBD45986C71A}">
      <dsp:nvSpPr>
        <dsp:cNvPr id="0" name=""/>
        <dsp:cNvSpPr/>
      </dsp:nvSpPr>
      <dsp:spPr>
        <a:xfrm>
          <a:off x="4791933" y="3108956"/>
          <a:ext cx="1449162" cy="72"/>
        </a:xfrm>
        <a:prstGeom prst="rect">
          <a:avLst/>
        </a:prstGeom>
        <a:solidFill>
          <a:schemeClr val="accent2">
            <a:hueOff val="619932"/>
            <a:satOff val="-4267"/>
            <a:lumOff val="19955"/>
            <a:alphaOff val="0"/>
          </a:schemeClr>
        </a:solidFill>
        <a:ln w="12700" cap="flat" cmpd="sng" algn="ctr">
          <a:solidFill>
            <a:schemeClr val="accent2">
              <a:hueOff val="619932"/>
              <a:satOff val="-4267"/>
              <a:lumOff val="199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9EA15-EA78-4505-B7A6-B60B2AC18D3F}">
      <dsp:nvSpPr>
        <dsp:cNvPr id="0" name=""/>
        <dsp:cNvSpPr/>
      </dsp:nvSpPr>
      <dsp:spPr>
        <a:xfrm>
          <a:off x="6386012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815963"/>
            <a:satOff val="19135"/>
            <a:lumOff val="506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15963"/>
              <a:satOff val="19135"/>
              <a:lumOff val="50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Contact merchant when purchased items are defective or </a:t>
          </a:r>
          <a:r>
            <a:rPr lang="en-US" sz="1100" kern="1200" dirty="0">
              <a:latin typeface="Avenir Next LT Pro"/>
            </a:rPr>
            <a:t>incorrect</a:t>
          </a:r>
          <a:endParaRPr lang="en-US" sz="1100" kern="1200" dirty="0"/>
        </a:p>
      </dsp:txBody>
      <dsp:txXfrm>
        <a:off x="6386012" y="1851155"/>
        <a:ext cx="1449162" cy="1217296"/>
      </dsp:txXfrm>
    </dsp:sp>
    <dsp:sp modelId="{BE5E21DB-24C2-43E8-8AB6-2B2BCFA70D21}">
      <dsp:nvSpPr>
        <dsp:cNvPr id="0" name=""/>
        <dsp:cNvSpPr/>
      </dsp:nvSpPr>
      <dsp:spPr>
        <a:xfrm>
          <a:off x="6806269" y="1283083"/>
          <a:ext cx="608648" cy="608648"/>
        </a:xfrm>
        <a:prstGeom prst="ellipse">
          <a:avLst/>
        </a:prstGeom>
        <a:solidFill>
          <a:schemeClr val="accent2">
            <a:hueOff val="708494"/>
            <a:satOff val="-4876"/>
            <a:lumOff val="22806"/>
            <a:alphaOff val="0"/>
          </a:schemeClr>
        </a:solidFill>
        <a:ln w="12700" cap="flat" cmpd="sng" algn="ctr">
          <a:solidFill>
            <a:schemeClr val="accent2">
              <a:hueOff val="708494"/>
              <a:satOff val="-4876"/>
              <a:lumOff val="228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5</a:t>
          </a:r>
        </a:p>
      </dsp:txBody>
      <dsp:txXfrm>
        <a:off x="6895403" y="1372217"/>
        <a:ext cx="430380" cy="430380"/>
      </dsp:txXfrm>
    </dsp:sp>
    <dsp:sp modelId="{A1F5CEB2-5B8B-4C21-A76E-988865A3737A}">
      <dsp:nvSpPr>
        <dsp:cNvPr id="0" name=""/>
        <dsp:cNvSpPr/>
      </dsp:nvSpPr>
      <dsp:spPr>
        <a:xfrm>
          <a:off x="6386012" y="3108956"/>
          <a:ext cx="1449162" cy="72"/>
        </a:xfrm>
        <a:prstGeom prst="rect">
          <a:avLst/>
        </a:prstGeom>
        <a:solidFill>
          <a:schemeClr val="accent2">
            <a:hueOff val="797056"/>
            <a:satOff val="-5486"/>
            <a:lumOff val="25656"/>
            <a:alphaOff val="0"/>
          </a:schemeClr>
        </a:solidFill>
        <a:ln w="12700" cap="flat" cmpd="sng" algn="ctr">
          <a:solidFill>
            <a:schemeClr val="accent2">
              <a:hueOff val="797056"/>
              <a:satOff val="-5486"/>
              <a:lumOff val="256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DF302-4A8D-4899-A35D-14111C1E8347}">
      <dsp:nvSpPr>
        <dsp:cNvPr id="0" name=""/>
        <dsp:cNvSpPr/>
      </dsp:nvSpPr>
      <dsp:spPr>
        <a:xfrm>
          <a:off x="7980090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1019954"/>
            <a:satOff val="23919"/>
            <a:lumOff val="633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19954"/>
              <a:satOff val="23919"/>
              <a:lumOff val="63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Collect receipts to document for any credits  </a:t>
          </a:r>
        </a:p>
      </dsp:txBody>
      <dsp:txXfrm>
        <a:off x="7980090" y="1851155"/>
        <a:ext cx="1449162" cy="1217296"/>
      </dsp:txXfrm>
    </dsp:sp>
    <dsp:sp modelId="{A9820153-11BD-431A-89C9-C5D9548EADD4}">
      <dsp:nvSpPr>
        <dsp:cNvPr id="0" name=""/>
        <dsp:cNvSpPr/>
      </dsp:nvSpPr>
      <dsp:spPr>
        <a:xfrm>
          <a:off x="8400347" y="1283083"/>
          <a:ext cx="608648" cy="608648"/>
        </a:xfrm>
        <a:prstGeom prst="ellipse">
          <a:avLst/>
        </a:prstGeom>
        <a:solidFill>
          <a:schemeClr val="accent2">
            <a:hueOff val="885618"/>
            <a:satOff val="-6095"/>
            <a:lumOff val="28507"/>
            <a:alphaOff val="0"/>
          </a:schemeClr>
        </a:solidFill>
        <a:ln w="12700" cap="flat" cmpd="sng" algn="ctr">
          <a:solidFill>
            <a:schemeClr val="accent2">
              <a:hueOff val="885618"/>
              <a:satOff val="-6095"/>
              <a:lumOff val="285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6</a:t>
          </a:r>
        </a:p>
      </dsp:txBody>
      <dsp:txXfrm>
        <a:off x="8489481" y="1372217"/>
        <a:ext cx="430380" cy="430380"/>
      </dsp:txXfrm>
    </dsp:sp>
    <dsp:sp modelId="{8F73010F-B3A2-4615-8A1F-BBF7F0B8CF57}">
      <dsp:nvSpPr>
        <dsp:cNvPr id="0" name=""/>
        <dsp:cNvSpPr/>
      </dsp:nvSpPr>
      <dsp:spPr>
        <a:xfrm>
          <a:off x="7980090" y="3108956"/>
          <a:ext cx="1449162" cy="72"/>
        </a:xfrm>
        <a:prstGeom prst="rect">
          <a:avLst/>
        </a:prstGeom>
        <a:solidFill>
          <a:schemeClr val="accent2">
            <a:hueOff val="974180"/>
            <a:satOff val="-6705"/>
            <a:lumOff val="31358"/>
            <a:alphaOff val="0"/>
          </a:schemeClr>
        </a:solidFill>
        <a:ln w="12700" cap="flat" cmpd="sng" algn="ctr">
          <a:solidFill>
            <a:schemeClr val="accent2">
              <a:hueOff val="974180"/>
              <a:satOff val="-6705"/>
              <a:lumOff val="313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6DD78-163E-4D21-8373-0F82E52389A7}">
      <dsp:nvSpPr>
        <dsp:cNvPr id="0" name=""/>
        <dsp:cNvSpPr/>
      </dsp:nvSpPr>
      <dsp:spPr>
        <a:xfrm>
          <a:off x="9574169" y="1080200"/>
          <a:ext cx="1449162" cy="2028827"/>
        </a:xfrm>
        <a:prstGeom prst="rect">
          <a:avLst/>
        </a:prstGeom>
        <a:solidFill>
          <a:schemeClr val="accent2">
            <a:tint val="40000"/>
            <a:alpha val="90000"/>
            <a:hueOff val="1223945"/>
            <a:satOff val="28703"/>
            <a:lumOff val="759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223945"/>
              <a:satOff val="28703"/>
              <a:lumOff val="75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982" tIns="330200" rIns="112982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 </a:t>
          </a:r>
          <a:r>
            <a:rPr lang="en-US" sz="1100" kern="1200" dirty="0">
              <a:latin typeface="Avenir Next LT Pro"/>
            </a:rPr>
            <a:t>not</a:t>
          </a:r>
          <a:r>
            <a:rPr lang="en-US" sz="1100" kern="1200" dirty="0"/>
            <a:t> give out PIN, cover while in use especially during international travel </a:t>
          </a:r>
        </a:p>
      </dsp:txBody>
      <dsp:txXfrm>
        <a:off x="9574169" y="1851155"/>
        <a:ext cx="1449162" cy="1217296"/>
      </dsp:txXfrm>
    </dsp:sp>
    <dsp:sp modelId="{645C5793-C91B-4E3F-821F-275B7C751BF8}">
      <dsp:nvSpPr>
        <dsp:cNvPr id="0" name=""/>
        <dsp:cNvSpPr/>
      </dsp:nvSpPr>
      <dsp:spPr>
        <a:xfrm>
          <a:off x="9994426" y="1283083"/>
          <a:ext cx="608648" cy="608648"/>
        </a:xfrm>
        <a:prstGeom prst="ellipse">
          <a:avLst/>
        </a:prstGeom>
        <a:solidFill>
          <a:schemeClr val="accent2">
            <a:hueOff val="1062741"/>
            <a:satOff val="-7314"/>
            <a:lumOff val="34208"/>
            <a:alphaOff val="0"/>
          </a:schemeClr>
        </a:solidFill>
        <a:ln w="12700" cap="flat" cmpd="sng" algn="ctr">
          <a:solidFill>
            <a:schemeClr val="accent2">
              <a:hueOff val="1062741"/>
              <a:satOff val="-7314"/>
              <a:lumOff val="342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3" tIns="12700" rIns="47453" bIns="1270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7</a:t>
          </a:r>
        </a:p>
      </dsp:txBody>
      <dsp:txXfrm>
        <a:off x="10083560" y="1372217"/>
        <a:ext cx="430380" cy="430380"/>
      </dsp:txXfrm>
    </dsp:sp>
    <dsp:sp modelId="{7E47EFE3-F2E5-4212-971B-6F71C8D2DEE2}">
      <dsp:nvSpPr>
        <dsp:cNvPr id="0" name=""/>
        <dsp:cNvSpPr/>
      </dsp:nvSpPr>
      <dsp:spPr>
        <a:xfrm>
          <a:off x="9574169" y="3108956"/>
          <a:ext cx="1449162" cy="72"/>
        </a:xfrm>
        <a:prstGeom prst="rect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54E7A-62F7-4202-8389-3648FCD0D49D}">
      <dsp:nvSpPr>
        <dsp:cNvPr id="0" name=""/>
        <dsp:cNvSpPr/>
      </dsp:nvSpPr>
      <dsp:spPr>
        <a:xfrm>
          <a:off x="0" y="4643"/>
          <a:ext cx="7240146" cy="9890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E91B9-959C-40D5-9219-B3FA1B4F12C0}">
      <dsp:nvSpPr>
        <dsp:cNvPr id="0" name=""/>
        <dsp:cNvSpPr/>
      </dsp:nvSpPr>
      <dsp:spPr>
        <a:xfrm>
          <a:off x="299188" y="227180"/>
          <a:ext cx="543978" cy="543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7F604-9B31-4745-9866-4DD4894092CF}">
      <dsp:nvSpPr>
        <dsp:cNvPr id="0" name=""/>
        <dsp:cNvSpPr/>
      </dsp:nvSpPr>
      <dsp:spPr>
        <a:xfrm>
          <a:off x="1142355" y="4643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P-card charges must be submitted monthly on an Expense Report </a:t>
          </a:r>
        </a:p>
      </dsp:txBody>
      <dsp:txXfrm>
        <a:off x="1142355" y="4643"/>
        <a:ext cx="6097790" cy="989052"/>
      </dsp:txXfrm>
    </dsp:sp>
    <dsp:sp modelId="{24391E0C-A98F-4BC7-A6E6-E9ED69950ED7}">
      <dsp:nvSpPr>
        <dsp:cNvPr id="0" name=""/>
        <dsp:cNvSpPr/>
      </dsp:nvSpPr>
      <dsp:spPr>
        <a:xfrm>
          <a:off x="0" y="1240958"/>
          <a:ext cx="7240146" cy="9890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9083D-EC71-4D17-8FE8-66573540F371}">
      <dsp:nvSpPr>
        <dsp:cNvPr id="0" name=""/>
        <dsp:cNvSpPr/>
      </dsp:nvSpPr>
      <dsp:spPr>
        <a:xfrm>
          <a:off x="299188" y="1463495"/>
          <a:ext cx="543978" cy="543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D18FA-2329-4D8E-ABD2-64259C2BBA89}">
      <dsp:nvSpPr>
        <dsp:cNvPr id="0" name=""/>
        <dsp:cNvSpPr/>
      </dsp:nvSpPr>
      <dsp:spPr>
        <a:xfrm>
          <a:off x="1142355" y="1240958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Each charge requires a general ledger account and a business purpose to be documented </a:t>
          </a:r>
        </a:p>
      </dsp:txBody>
      <dsp:txXfrm>
        <a:off x="1142355" y="1240958"/>
        <a:ext cx="6097790" cy="989052"/>
      </dsp:txXfrm>
    </dsp:sp>
    <dsp:sp modelId="{E5E52F9D-F0CD-43C9-A3F6-CA26B25DDE7D}">
      <dsp:nvSpPr>
        <dsp:cNvPr id="0" name=""/>
        <dsp:cNvSpPr/>
      </dsp:nvSpPr>
      <dsp:spPr>
        <a:xfrm>
          <a:off x="0" y="2477273"/>
          <a:ext cx="7240146" cy="9890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A6868-DF43-4502-9277-247307809C22}">
      <dsp:nvSpPr>
        <dsp:cNvPr id="0" name=""/>
        <dsp:cNvSpPr/>
      </dsp:nvSpPr>
      <dsp:spPr>
        <a:xfrm>
          <a:off x="299188" y="2699810"/>
          <a:ext cx="543978" cy="5439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DD6DD-8AC2-4600-80E8-18088C28B642}">
      <dsp:nvSpPr>
        <dsp:cNvPr id="0" name=""/>
        <dsp:cNvSpPr/>
      </dsp:nvSpPr>
      <dsp:spPr>
        <a:xfrm>
          <a:off x="1142355" y="2477273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All P-card charges $25 and over require a receipt to be provided</a:t>
          </a:r>
        </a:p>
      </dsp:txBody>
      <dsp:txXfrm>
        <a:off x="1142355" y="2477273"/>
        <a:ext cx="6097790" cy="989052"/>
      </dsp:txXfrm>
    </dsp:sp>
    <dsp:sp modelId="{6E6D5A70-1350-4A59-9766-FAE8FD1173A4}">
      <dsp:nvSpPr>
        <dsp:cNvPr id="0" name=""/>
        <dsp:cNvSpPr/>
      </dsp:nvSpPr>
      <dsp:spPr>
        <a:xfrm>
          <a:off x="0" y="3713589"/>
          <a:ext cx="7240146" cy="9890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50DC87-871E-4CA2-A19F-2A9361F34E32}">
      <dsp:nvSpPr>
        <dsp:cNvPr id="0" name=""/>
        <dsp:cNvSpPr/>
      </dsp:nvSpPr>
      <dsp:spPr>
        <a:xfrm>
          <a:off x="299188" y="3936125"/>
          <a:ext cx="543978" cy="5439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3524-6619-494C-A655-201A67E9B773}">
      <dsp:nvSpPr>
        <dsp:cNvPr id="0" name=""/>
        <dsp:cNvSpPr/>
      </dsp:nvSpPr>
      <dsp:spPr>
        <a:xfrm>
          <a:off x="1142355" y="3713589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Cardholders must submit their previous month transactions by the 10th of each month </a:t>
          </a:r>
        </a:p>
      </dsp:txBody>
      <dsp:txXfrm>
        <a:off x="1142355" y="3713589"/>
        <a:ext cx="6097790" cy="989052"/>
      </dsp:txXfrm>
    </dsp:sp>
    <dsp:sp modelId="{8AA5EB1C-5BBB-413C-9B9E-B35268489654}">
      <dsp:nvSpPr>
        <dsp:cNvPr id="0" name=""/>
        <dsp:cNvSpPr/>
      </dsp:nvSpPr>
      <dsp:spPr>
        <a:xfrm>
          <a:off x="0" y="4949904"/>
          <a:ext cx="7240146" cy="9890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147DB-F727-4FB5-827C-1316B428C5CC}">
      <dsp:nvSpPr>
        <dsp:cNvPr id="0" name=""/>
        <dsp:cNvSpPr/>
      </dsp:nvSpPr>
      <dsp:spPr>
        <a:xfrm>
          <a:off x="299188" y="5172441"/>
          <a:ext cx="543978" cy="5439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E116F-7BB1-40C4-9B71-85775464003C}">
      <dsp:nvSpPr>
        <dsp:cNvPr id="0" name=""/>
        <dsp:cNvSpPr/>
      </dsp:nvSpPr>
      <dsp:spPr>
        <a:xfrm>
          <a:off x="1142355" y="4949904"/>
          <a:ext cx="6097790" cy="989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675" tIns="104675" rIns="104675" bIns="10467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Failure to submit transactions on a timely basis may result in P-card privileges to be revoked </a:t>
          </a:r>
        </a:p>
      </dsp:txBody>
      <dsp:txXfrm>
        <a:off x="1142355" y="4949904"/>
        <a:ext cx="6097790" cy="989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AF3E4-8567-45D7-A94B-140EA84EFBD2}">
      <dsp:nvSpPr>
        <dsp:cNvPr id="0" name=""/>
        <dsp:cNvSpPr/>
      </dsp:nvSpPr>
      <dsp:spPr>
        <a:xfrm>
          <a:off x="362021" y="601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Obtaining necessary approvals before using the card </a:t>
          </a:r>
        </a:p>
      </dsp:txBody>
      <dsp:txXfrm>
        <a:off x="362021" y="601"/>
        <a:ext cx="3221558" cy="1932934"/>
      </dsp:txXfrm>
    </dsp:sp>
    <dsp:sp modelId="{0BBA6A75-EEDD-49C3-AC9D-BD72E60088F7}">
      <dsp:nvSpPr>
        <dsp:cNvPr id="0" name=""/>
        <dsp:cNvSpPr/>
      </dsp:nvSpPr>
      <dsp:spPr>
        <a:xfrm>
          <a:off x="3905735" y="601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Providing appropriate documentation to support the charges on their card </a:t>
          </a:r>
        </a:p>
      </dsp:txBody>
      <dsp:txXfrm>
        <a:off x="3905735" y="601"/>
        <a:ext cx="3221558" cy="1932934"/>
      </dsp:txXfrm>
    </dsp:sp>
    <dsp:sp modelId="{AFBB710E-701F-4C88-A171-2DEE87330FAA}">
      <dsp:nvSpPr>
        <dsp:cNvPr id="0" name=""/>
        <dsp:cNvSpPr/>
      </dsp:nvSpPr>
      <dsp:spPr>
        <a:xfrm>
          <a:off x="7449449" y="601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Enter a valid business purpose for each transaction in accordance with the IRS Accountable Plan </a:t>
          </a:r>
        </a:p>
      </dsp:txBody>
      <dsp:txXfrm>
        <a:off x="7449449" y="601"/>
        <a:ext cx="3221558" cy="1932934"/>
      </dsp:txXfrm>
    </dsp:sp>
    <dsp:sp modelId="{D7C0BEB1-18D5-4529-A89C-C521D5EF2D30}">
      <dsp:nvSpPr>
        <dsp:cNvPr id="0" name=""/>
        <dsp:cNvSpPr/>
      </dsp:nvSpPr>
      <dsp:spPr>
        <a:xfrm>
          <a:off x="362021" y="2255692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Submitting their expense reports in a timely manner according to the deadlines established by the Controller's Office (Within 30 days of the charge and no less frequently than a month) </a:t>
          </a:r>
        </a:p>
      </dsp:txBody>
      <dsp:txXfrm>
        <a:off x="362021" y="2255692"/>
        <a:ext cx="3221558" cy="1932934"/>
      </dsp:txXfrm>
    </dsp:sp>
    <dsp:sp modelId="{4828C212-770A-4725-B7BD-CFF7BE8E1987}">
      <dsp:nvSpPr>
        <dsp:cNvPr id="0" name=""/>
        <dsp:cNvSpPr/>
      </dsp:nvSpPr>
      <dsp:spPr>
        <a:xfrm>
          <a:off x="3905735" y="2255692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Cardholders are responsible for safeguarding the cards as if it were cash and must notify the bank immediately if the card is lost or stolen </a:t>
          </a:r>
        </a:p>
      </dsp:txBody>
      <dsp:txXfrm>
        <a:off x="3905735" y="2255692"/>
        <a:ext cx="3221558" cy="1932934"/>
      </dsp:txXfrm>
    </dsp:sp>
    <dsp:sp modelId="{F4CB08D6-D403-43D9-9BDE-DAD8889693B8}">
      <dsp:nvSpPr>
        <dsp:cNvPr id="0" name=""/>
        <dsp:cNvSpPr/>
      </dsp:nvSpPr>
      <dsp:spPr>
        <a:xfrm>
          <a:off x="7449449" y="2255692"/>
          <a:ext cx="3221558" cy="1932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Cardholders are responsible for follow-up with the bank and LMU staff to resolve disputed items. Disputes must be put in within 60 days of the transactions</a:t>
          </a:r>
        </a:p>
      </dsp:txBody>
      <dsp:txXfrm>
        <a:off x="7449449" y="2255692"/>
        <a:ext cx="3221558" cy="19329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69BFE-17AB-461A-A5FB-CA721D11EB94}">
      <dsp:nvSpPr>
        <dsp:cNvPr id="0" name=""/>
        <dsp:cNvSpPr/>
      </dsp:nvSpPr>
      <dsp:spPr>
        <a:xfrm>
          <a:off x="0" y="0"/>
          <a:ext cx="56237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7E1D6-BF49-4CAB-9590-619228FF19F7}">
      <dsp:nvSpPr>
        <dsp:cNvPr id="0" name=""/>
        <dsp:cNvSpPr/>
      </dsp:nvSpPr>
      <dsp:spPr>
        <a:xfrm>
          <a:off x="0" y="0"/>
          <a:ext cx="5623795" cy="281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T&amp;E Card Transactions must be reconciled by completing an Expense report </a:t>
          </a:r>
        </a:p>
      </dsp:txBody>
      <dsp:txXfrm>
        <a:off x="0" y="0"/>
        <a:ext cx="5623795" cy="2819399"/>
      </dsp:txXfrm>
    </dsp:sp>
    <dsp:sp modelId="{7D9A0ABC-12AF-4EE1-B414-4470E14C155E}">
      <dsp:nvSpPr>
        <dsp:cNvPr id="0" name=""/>
        <dsp:cNvSpPr/>
      </dsp:nvSpPr>
      <dsp:spPr>
        <a:xfrm>
          <a:off x="0" y="2819399"/>
          <a:ext cx="562379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593B5-3761-4173-81D7-68B3678890F2}">
      <dsp:nvSpPr>
        <dsp:cNvPr id="0" name=""/>
        <dsp:cNvSpPr/>
      </dsp:nvSpPr>
      <dsp:spPr>
        <a:xfrm>
          <a:off x="0" y="2819399"/>
          <a:ext cx="5623795" cy="2819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Employees having a Department Finance Specialist role are able to create a report for another employee. No delegation is required </a:t>
          </a:r>
        </a:p>
      </dsp:txBody>
      <dsp:txXfrm>
        <a:off x="0" y="2819399"/>
        <a:ext cx="5623795" cy="2819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C9841-15BF-47F4-9797-56CA69D3F269}">
      <dsp:nvSpPr>
        <dsp:cNvPr id="0" name=""/>
        <dsp:cNvSpPr/>
      </dsp:nvSpPr>
      <dsp:spPr>
        <a:xfrm>
          <a:off x="0" y="0"/>
          <a:ext cx="646885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BE994-7ABB-4342-804C-C41A4FF9012B}">
      <dsp:nvSpPr>
        <dsp:cNvPr id="0" name=""/>
        <dsp:cNvSpPr/>
      </dsp:nvSpPr>
      <dsp:spPr>
        <a:xfrm>
          <a:off x="0" y="0"/>
          <a:ext cx="6468854" cy="2260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Procurement card transactions must be reconciled by verifying the transaction in the procurement module </a:t>
          </a:r>
        </a:p>
      </dsp:txBody>
      <dsp:txXfrm>
        <a:off x="0" y="0"/>
        <a:ext cx="6468854" cy="2260910"/>
      </dsp:txXfrm>
    </dsp:sp>
    <dsp:sp modelId="{60732D5E-5FD0-4078-89A9-9753DAD430F7}">
      <dsp:nvSpPr>
        <dsp:cNvPr id="0" name=""/>
        <dsp:cNvSpPr/>
      </dsp:nvSpPr>
      <dsp:spPr>
        <a:xfrm>
          <a:off x="0" y="2260910"/>
          <a:ext cx="6468854" cy="0"/>
        </a:xfrm>
        <a:prstGeom prst="line">
          <a:avLst/>
        </a:prstGeom>
        <a:solidFill>
          <a:schemeClr val="accent2">
            <a:hueOff val="1151303"/>
            <a:satOff val="-7924"/>
            <a:lumOff val="37059"/>
            <a:alphaOff val="0"/>
          </a:schemeClr>
        </a:solidFill>
        <a:ln w="12700" cap="flat" cmpd="sng" algn="ctr">
          <a:solidFill>
            <a:schemeClr val="accent2">
              <a:hueOff val="1151303"/>
              <a:satOff val="-7924"/>
              <a:lumOff val="3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FD940-1674-40BC-AA44-81BAF9DC0954}">
      <dsp:nvSpPr>
        <dsp:cNvPr id="0" name=""/>
        <dsp:cNvSpPr/>
      </dsp:nvSpPr>
      <dsp:spPr>
        <a:xfrm>
          <a:off x="0" y="2260910"/>
          <a:ext cx="6468854" cy="2260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Employees having a Department Finance Specialist role are able to verify transactions for another employee </a:t>
          </a:r>
        </a:p>
      </dsp:txBody>
      <dsp:txXfrm>
        <a:off x="0" y="2260910"/>
        <a:ext cx="6468854" cy="2260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FDF3E-A727-44CE-83BC-A712B91DCDF3}">
      <dsp:nvSpPr>
        <dsp:cNvPr id="0" name=""/>
        <dsp:cNvSpPr/>
      </dsp:nvSpPr>
      <dsp:spPr>
        <a:xfrm>
          <a:off x="2303514" y="29461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16983-C8F0-4694-894D-B6528E4F6C3C}">
      <dsp:nvSpPr>
        <dsp:cNvPr id="0" name=""/>
        <dsp:cNvSpPr/>
      </dsp:nvSpPr>
      <dsp:spPr>
        <a:xfrm>
          <a:off x="2771514" y="76261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91EE2-323E-4326-8ADD-43BA044B5216}">
      <dsp:nvSpPr>
        <dsp:cNvPr id="0" name=""/>
        <dsp:cNvSpPr/>
      </dsp:nvSpPr>
      <dsp:spPr>
        <a:xfrm>
          <a:off x="1601514" y="317461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>
              <a:hlinkClick xmlns:r="http://schemas.openxmlformats.org/officeDocument/2006/relationships" r:id="rId3"/>
            </a:rPr>
            <a:t>Travel and Expense Card</a:t>
          </a:r>
          <a:endParaRPr lang="en-US" sz="2300" kern="1200" dirty="0"/>
        </a:p>
      </dsp:txBody>
      <dsp:txXfrm>
        <a:off x="1601514" y="3174614"/>
        <a:ext cx="3600000" cy="720000"/>
      </dsp:txXfrm>
    </dsp:sp>
    <dsp:sp modelId="{AD89E690-BD4C-4F68-B029-DC588BF504FF}">
      <dsp:nvSpPr>
        <dsp:cNvPr id="0" name=""/>
        <dsp:cNvSpPr/>
      </dsp:nvSpPr>
      <dsp:spPr>
        <a:xfrm>
          <a:off x="6533514" y="29461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6BF9A-CEC7-49C5-91B1-DFF045A8E064}">
      <dsp:nvSpPr>
        <dsp:cNvPr id="0" name=""/>
        <dsp:cNvSpPr/>
      </dsp:nvSpPr>
      <dsp:spPr>
        <a:xfrm>
          <a:off x="7001514" y="762614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16B66-5735-465D-B45E-45BDBAF461E0}">
      <dsp:nvSpPr>
        <dsp:cNvPr id="0" name=""/>
        <dsp:cNvSpPr/>
      </dsp:nvSpPr>
      <dsp:spPr>
        <a:xfrm>
          <a:off x="5831514" y="317461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>
              <a:hlinkClick xmlns:r="http://schemas.openxmlformats.org/officeDocument/2006/relationships" r:id="rId6"/>
            </a:rPr>
            <a:t>Procurement Card</a:t>
          </a:r>
          <a:endParaRPr lang="en-US" sz="2300" kern="1200"/>
        </a:p>
      </dsp:txBody>
      <dsp:txXfrm>
        <a:off x="5831514" y="3174614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4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5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4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0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6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3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November 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14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November 3,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472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2" r:id="rId6"/>
    <p:sldLayoutId id="2147483748" r:id="rId7"/>
    <p:sldLayoutId id="2147483749" r:id="rId8"/>
    <p:sldLayoutId id="2147483750" r:id="rId9"/>
    <p:sldLayoutId id="2147483751" r:id="rId10"/>
    <p:sldLayoutId id="214748375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mu.app.box.com/s/5doit25vbkaldlls8lzh54rn3jzt2whh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mu.app.box.com/s/52fgo71j9vpn8driwaif0806tj34x3nt" TargetMode="External"/><Relationship Id="rId5" Type="http://schemas.openxmlformats.org/officeDocument/2006/relationships/hyperlink" Target="https://lmu.app.box.com/s/3job9r6m0xaiwplv830mi7l1iv53hzyq" TargetMode="External"/><Relationship Id="rId4" Type="http://schemas.openxmlformats.org/officeDocument/2006/relationships/hyperlink" Target="https://lmu.app.box.com/s/6j8qdhveyebyiuewxrvful6aa4ziyp1z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mu.app.box.com/s/6qlu9cp9lvnx5clasczmjysuhltt2ux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mu.app.box.com/s/iji57qb6bnmnta9tw9zx242g5itqx2kh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workday@lmu.edu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lmu.co1.qualtrics.com/jfe/form/SV_5gwUpr7XlHdDOI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9306E6A-0C2C-4983-8D3A-05CD591C1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67000">
                <a:schemeClr val="accent5"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0144214-50C4-4961-8D54-5876EC2B0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4444113"/>
            <a:ext cx="4076701" cy="241345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455F201-A8E8-4E29-9427-DBD221CCF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9144002" y="3360315"/>
            <a:ext cx="1947487" cy="4148507"/>
          </a:xfrm>
          <a:prstGeom prst="rect">
            <a:avLst/>
          </a:prstGeom>
          <a:gradFill>
            <a:gsLst>
              <a:gs pos="0">
                <a:schemeClr val="accent1">
                  <a:alpha val="37000"/>
                </a:schemeClr>
              </a:gs>
              <a:gs pos="55000">
                <a:schemeClr val="accent5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F6693-33BC-698E-29A4-04101E43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83" y="5215795"/>
            <a:ext cx="11242958" cy="5674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P-Card Policies &amp; Procedures Overview</a:t>
            </a:r>
          </a:p>
        </p:txBody>
      </p:sp>
      <p:pic>
        <p:nvPicPr>
          <p:cNvPr id="2" name="Picture 3" descr="A picture containing text, sky, outdoor, palm&#10;&#10;Description automatically generated">
            <a:extLst>
              <a:ext uri="{FF2B5EF4-FFF2-40B4-BE49-F238E27FC236}">
                <a16:creationId xmlns:a16="http://schemas.microsoft.com/office/drawing/2014/main" id="{21FE43B5-22AA-ADE8-2BB2-D3149A5B8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9" r="-1" b="-1"/>
          <a:stretch/>
        </p:blipFill>
        <p:spPr>
          <a:xfrm>
            <a:off x="20" y="1"/>
            <a:ext cx="8115280" cy="4460826"/>
          </a:xfrm>
          <a:prstGeom prst="rect">
            <a:avLst/>
          </a:prstGeom>
        </p:spPr>
      </p:pic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484110" y="2547143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3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B90510CF-C973-9D8F-A69E-ECF2D2C49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" r="4829" b="2"/>
          <a:stretch/>
        </p:blipFill>
        <p:spPr>
          <a:xfrm>
            <a:off x="8115298" y="-647"/>
            <a:ext cx="4076702" cy="44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0567E-104F-1E29-945A-3C5746679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Cardholder responsibilities</a:t>
            </a:r>
          </a:p>
        </p:txBody>
      </p:sp>
      <p:graphicFrame>
        <p:nvGraphicFramePr>
          <p:cNvPr id="35" name="Diagram 35">
            <a:extLst>
              <a:ext uri="{FF2B5EF4-FFF2-40B4-BE49-F238E27FC236}">
                <a16:creationId xmlns:a16="http://schemas.microsoft.com/office/drawing/2014/main" id="{3A364881-B81C-551D-4C71-F107F2B02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469345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231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88669A-8297-D231-5F43-46E39065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</a:rPr>
              <a:t>Cardholder responsibilities: Fraudulent charges &amp; disputes</a:t>
            </a:r>
          </a:p>
        </p:txBody>
      </p:sp>
      <p:graphicFrame>
        <p:nvGraphicFramePr>
          <p:cNvPr id="63" name="Content Placeholder 2">
            <a:extLst>
              <a:ext uri="{FF2B5EF4-FFF2-40B4-BE49-F238E27FC236}">
                <a16:creationId xmlns:a16="http://schemas.microsoft.com/office/drawing/2014/main" id="{2F9A7F16-4A02-049A-3861-F527027EA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100638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405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1FC9F9-4C92-ED98-97C6-C314F04B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500">
                <a:solidFill>
                  <a:schemeClr val="bg1"/>
                </a:solidFill>
              </a:rPr>
              <a:t>Cardholder responsibilities: review of transactions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39DE97-5946-9EAC-FE78-F05297A0A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502702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574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711C50-75BA-7E7F-4598-ACA8DFA15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>
            <a:normAutofit/>
          </a:bodyPr>
          <a:lstStyle/>
          <a:p>
            <a:r>
              <a:rPr lang="en-US" sz="1800" dirty="0"/>
              <a:t>Documentation / Support should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CF00C-0786-F32A-B3D6-CD4AE5F917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US" dirty="0"/>
              <a:t>Vendor Name </a:t>
            </a:r>
          </a:p>
          <a:p>
            <a:r>
              <a:rPr lang="en-US" dirty="0"/>
              <a:t>Contact Information</a:t>
            </a:r>
          </a:p>
          <a:p>
            <a:r>
              <a:rPr lang="en-US" dirty="0"/>
              <a:t>Transaction date </a:t>
            </a:r>
          </a:p>
          <a:p>
            <a:r>
              <a:rPr lang="en-US" dirty="0"/>
              <a:t>Detailed list of items purchased </a:t>
            </a:r>
          </a:p>
          <a:p>
            <a:r>
              <a:rPr lang="en-US" dirty="0"/>
              <a:t>Dollar Amount for each item </a:t>
            </a:r>
          </a:p>
          <a:p>
            <a:r>
              <a:rPr lang="en-US" dirty="0"/>
              <a:t>Subtotal and Total of all items purchased</a:t>
            </a:r>
          </a:p>
          <a:p>
            <a:r>
              <a:rPr lang="en-US" dirty="0"/>
              <a:t>Sales Tax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383C2-9203-4C9E-3BF4-3AC27179A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Examples of Documentation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ACD03D-85EA-3A0D-0212-4DB62A1EB5A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0" tIns="0" rIns="0" bIns="0" rtlCol="0" anchor="t">
            <a:normAutofit fontScale="85000" lnSpcReduction="20000"/>
          </a:bodyPr>
          <a:lstStyle/>
          <a:p>
            <a:r>
              <a:rPr lang="en-US" dirty="0"/>
              <a:t>Company invoice </a:t>
            </a:r>
          </a:p>
          <a:p>
            <a:r>
              <a:rPr lang="en-US" dirty="0"/>
              <a:t>Itemized store receipt </a:t>
            </a:r>
          </a:p>
          <a:p>
            <a:r>
              <a:rPr lang="en-US" dirty="0"/>
              <a:t>Itemized packing slip </a:t>
            </a:r>
          </a:p>
          <a:p>
            <a:r>
              <a:rPr lang="en-US" dirty="0"/>
              <a:t>Detailed work order (for repairs and services) </a:t>
            </a:r>
          </a:p>
          <a:p>
            <a:r>
              <a:rPr lang="en-US" dirty="0"/>
              <a:t>Federal express airway bill </a:t>
            </a:r>
          </a:p>
          <a:p>
            <a:r>
              <a:rPr lang="en-US" dirty="0"/>
              <a:t>Copies of subscription, registration, and dues form (filled out) </a:t>
            </a:r>
          </a:p>
          <a:p>
            <a:r>
              <a:rPr lang="en-US" dirty="0"/>
              <a:t>Email orders, acknowledgments or confirmations 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0A9DAD-5C38-C14F-37E1-368C81BD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 responsibilities: Documentation and Support</a:t>
            </a:r>
          </a:p>
        </p:txBody>
      </p:sp>
    </p:spTree>
    <p:extLst>
      <p:ext uri="{BB962C8B-B14F-4D97-AF65-F5344CB8AC3E}">
        <p14:creationId xmlns:p14="http://schemas.microsoft.com/office/powerpoint/2010/main" val="321891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EEB0CB37-B98B-ACAF-09B0-53F8745FB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17" y="1374429"/>
            <a:ext cx="1830407" cy="46048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542FD549-E788-2F78-BCA5-8CE85F67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1433056"/>
            <a:ext cx="3537345" cy="398574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877F035-C639-0A5F-B54D-AF3C02D20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507" y="1532244"/>
            <a:ext cx="3517120" cy="4289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96F422-5AC8-1522-E0BC-D226DB098FF4}"/>
              </a:ext>
            </a:extLst>
          </p:cNvPr>
          <p:cNvSpPr txBox="1"/>
          <p:nvPr/>
        </p:nvSpPr>
        <p:spPr>
          <a:xfrm>
            <a:off x="8618034" y="7564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Invoice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442A6-021B-9A30-2722-FAC3E9331707}"/>
              </a:ext>
            </a:extLst>
          </p:cNvPr>
          <p:cNvSpPr txBox="1"/>
          <p:nvPr/>
        </p:nvSpPr>
        <p:spPr>
          <a:xfrm>
            <a:off x="1020104" y="7506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Receipt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1995B-D529-E45A-7890-A8E66E7BB686}"/>
              </a:ext>
            </a:extLst>
          </p:cNvPr>
          <p:cNvSpPr txBox="1"/>
          <p:nvPr/>
        </p:nvSpPr>
        <p:spPr>
          <a:xfrm>
            <a:off x="4935809" y="75410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Packing 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2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50F7-2521-B43C-1C94-4DF7C01D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BDEC-8C28-1892-CE55-5970FC5B8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07410"/>
            <a:ext cx="10241280" cy="395935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Approvers should approve all transactions via Workday </a:t>
            </a:r>
          </a:p>
          <a:p>
            <a:r>
              <a:rPr lang="en-US" dirty="0"/>
              <a:t>Ensure charges were made for legitimate business purposes, Worktags account coding is correct, and the charges are properly supported </a:t>
            </a:r>
          </a:p>
          <a:p>
            <a:r>
              <a:rPr lang="en-US" dirty="0"/>
              <a:t>Once this review is complete, the approver must mark the transaction as approved through Workday </a:t>
            </a:r>
          </a:p>
          <a:p>
            <a:r>
              <a:rPr lang="en-US" dirty="0"/>
              <a:t>It is recommended that approvals for previous month transactions be done by the 15</a:t>
            </a:r>
            <a:r>
              <a:rPr lang="en-US" baseline="30000" dirty="0"/>
              <a:t>th</a:t>
            </a:r>
            <a:r>
              <a:rPr lang="en-US" dirty="0"/>
              <a:t> of the following month</a:t>
            </a:r>
          </a:p>
        </p:txBody>
      </p:sp>
    </p:spTree>
    <p:extLst>
      <p:ext uri="{BB962C8B-B14F-4D97-AF65-F5344CB8AC3E}">
        <p14:creationId xmlns:p14="http://schemas.microsoft.com/office/powerpoint/2010/main" val="315877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7DB07-0593-4BEA-205C-32F511FB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99" y="918640"/>
            <a:ext cx="6188793" cy="1741434"/>
          </a:xfrm>
        </p:spPr>
        <p:txBody>
          <a:bodyPr anchor="t">
            <a:normAutofit/>
          </a:bodyPr>
          <a:lstStyle/>
          <a:p>
            <a:r>
              <a:rPr lang="en-US"/>
              <a:t>Links and forms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AABB75CB-DEF5-3E7B-8F94-92CCBE119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2" r="27719" b="1"/>
          <a:stretch/>
        </p:blipFill>
        <p:spPr>
          <a:xfrm>
            <a:off x="1371600" y="1028701"/>
            <a:ext cx="3876165" cy="433817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41955E5-3EFA-20DE-777C-E8F73E53F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00" y="2218847"/>
            <a:ext cx="5566497" cy="243154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P-Card Policy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Purchasing &amp; Payment Policy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Travel Policy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Identify Theft Policy</a:t>
            </a:r>
            <a:r>
              <a:rPr lang="en-US" sz="2400" dirty="0"/>
              <a:t>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3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A picture containing sky, outdoor, nature, overlooking&#10;&#10;Description automatically generated">
            <a:extLst>
              <a:ext uri="{FF2B5EF4-FFF2-40B4-BE49-F238E27FC236}">
                <a16:creationId xmlns:a16="http://schemas.microsoft.com/office/drawing/2014/main" id="{5DFB1B9B-727C-00F0-D3A2-350D548F7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93" b="3519"/>
          <a:stretch/>
        </p:blipFill>
        <p:spPr>
          <a:xfrm>
            <a:off x="6625" y="10"/>
            <a:ext cx="12192000" cy="6875809"/>
          </a:xfrm>
          <a:prstGeom prst="rect">
            <a:avLst/>
          </a:prstGeom>
        </p:spPr>
      </p:pic>
      <p:sp>
        <p:nvSpPr>
          <p:cNvPr id="50" name="Rectangle 4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32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6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4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38276-2063-B39D-40BC-19797419C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370" y="2950387"/>
            <a:ext cx="3245409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LMU credit card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C54C7-B564-381D-3918-FC728E656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T&amp;E cards and procurement cards</a:t>
            </a:r>
          </a:p>
        </p:txBody>
      </p:sp>
    </p:spTree>
    <p:extLst>
      <p:ext uri="{BB962C8B-B14F-4D97-AF65-F5344CB8AC3E}">
        <p14:creationId xmlns:p14="http://schemas.microsoft.com/office/powerpoint/2010/main" val="73430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C9DDC5-8D29-3D9F-3D66-AB33F5CE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467" y="2112264"/>
            <a:ext cx="5061209" cy="823912"/>
          </a:xfrm>
        </p:spPr>
        <p:txBody>
          <a:bodyPr>
            <a:normAutofit/>
          </a:bodyPr>
          <a:lstStyle/>
          <a:p>
            <a:r>
              <a:rPr lang="en-US" sz="2000" dirty="0"/>
              <a:t>Travel and Expense Card (aka T&amp;E Card)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CD2C-8B7A-A2EA-B007-C8F92D555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1467" y="3018472"/>
            <a:ext cx="4841076" cy="310485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charge card issued to an individual for the purposes of making authorized purchases on the University's behalf. Card is primarily used for travel expenses and low dollar expense purchases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D1D55-031E-6CCB-F8FA-C8FF0B667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Procurement Card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309F02-0156-1A8F-19AA-B9EC741FE1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charge card issued to an individual for the purpose of making authorized purchases on the University's behalf. Card is primarily used for payment of invoices for goods and services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BA9374-C294-0E20-091D-FEFC54C3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LMu</a:t>
            </a:r>
            <a:r>
              <a:rPr lang="en-US" dirty="0"/>
              <a:t> issued cards</a:t>
            </a:r>
          </a:p>
        </p:txBody>
      </p:sp>
    </p:spTree>
    <p:extLst>
      <p:ext uri="{BB962C8B-B14F-4D97-AF65-F5344CB8AC3E}">
        <p14:creationId xmlns:p14="http://schemas.microsoft.com/office/powerpoint/2010/main" val="178319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77781-DE65-FDC3-EF4D-67708B23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Travel and expenses (T&amp;E)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56A3-DF94-9DFC-737D-4C49E5AA8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800"/>
              <a:t>White </a:t>
            </a:r>
          </a:p>
          <a:p>
            <a:r>
              <a:rPr lang="en-US" sz="1800"/>
              <a:t>Previous P-cards are now called T&amp;E cards </a:t>
            </a:r>
          </a:p>
          <a:p>
            <a:r>
              <a:rPr lang="en-US" sz="1800"/>
              <a:t>No change is physical card </a:t>
            </a:r>
          </a:p>
          <a:p>
            <a:r>
              <a:rPr lang="en-US" sz="1800"/>
              <a:t>To be used for Travel and low dollar expenses </a:t>
            </a:r>
          </a:p>
          <a:p>
            <a:r>
              <a:rPr lang="en-US" sz="1800"/>
              <a:t>Limits are typically 20,000 monthly and 1,500 single </a:t>
            </a:r>
          </a:p>
          <a:p>
            <a:r>
              <a:rPr lang="en-US" sz="1800"/>
              <a:t>Loaded automatically to the Expense module </a:t>
            </a:r>
          </a:p>
          <a:p>
            <a:r>
              <a:rPr lang="en-US" sz="1800"/>
              <a:t>Transactions need to be reconciled on an Expense Report </a:t>
            </a:r>
          </a:p>
          <a:p>
            <a:r>
              <a:rPr lang="en-US" sz="1800"/>
              <a:t>Transactions cannot be tied to a Purchase Order or a Request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717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87ED3-42D1-209B-2796-7A5C0AA7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What is a p-card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D6014-2F94-B693-F73A-17131136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 vert="horz" lIns="0" tIns="0" rIns="0" bIns="0" rtlCol="0" anchor="t">
            <a:normAutofit fontScale="92500"/>
          </a:bodyPr>
          <a:lstStyle/>
          <a:p>
            <a:r>
              <a:rPr lang="en-US" sz="1800" dirty="0">
                <a:hlinkClick r:id="rId2"/>
              </a:rPr>
              <a:t>P-card</a:t>
            </a:r>
            <a:r>
              <a:rPr lang="en-US" sz="1800" dirty="0"/>
              <a:t> stands for Purchasing card</a:t>
            </a:r>
          </a:p>
          <a:p>
            <a:r>
              <a:rPr lang="en-US" sz="1800" dirty="0">
                <a:ea typeface="+mn-lt"/>
                <a:cs typeface="+mn-lt"/>
              </a:rPr>
              <a:t>Currently offering two types of cards </a:t>
            </a:r>
            <a:endParaRPr lang="en-US" sz="1800" dirty="0"/>
          </a:p>
          <a:p>
            <a:pPr lvl="1"/>
            <a:r>
              <a:rPr lang="en-US" sz="1800" b="1" dirty="0">
                <a:ea typeface="+mn-lt"/>
                <a:cs typeface="+mn-lt"/>
              </a:rPr>
              <a:t>Travel and Expense (T&amp;E) Card </a:t>
            </a:r>
            <a:endParaRPr lang="en-US" dirty="0"/>
          </a:p>
          <a:p>
            <a:pPr lvl="1"/>
            <a:r>
              <a:rPr lang="en-US" sz="1800" b="1" dirty="0">
                <a:ea typeface="+mn-lt"/>
                <a:cs typeface="+mn-lt"/>
              </a:rPr>
              <a:t>Procurement Card</a:t>
            </a:r>
            <a:endParaRPr lang="en-US" dirty="0"/>
          </a:p>
          <a:p>
            <a:r>
              <a:rPr lang="en-US" sz="1800" dirty="0"/>
              <a:t> A P-card is a University issued credit card that is the preferred method of payment for expenses related to University business</a:t>
            </a:r>
          </a:p>
          <a:p>
            <a:r>
              <a:rPr lang="en-US" sz="1800" dirty="0"/>
              <a:t>It provides the cardholder with an efficient way to make purchases on behalf of the University without having to use his/her own funds</a:t>
            </a:r>
          </a:p>
          <a:p>
            <a:r>
              <a:rPr lang="en-US" sz="1800" dirty="0"/>
              <a:t>It provides the University with a cost-effective way to pay bills</a:t>
            </a:r>
          </a:p>
          <a:p>
            <a:r>
              <a:rPr lang="en-US" sz="1800" dirty="0"/>
              <a:t>The University receives rebates from the bank depending on the annual P-card spend</a:t>
            </a:r>
          </a:p>
        </p:txBody>
      </p:sp>
    </p:spTree>
    <p:extLst>
      <p:ext uri="{BB962C8B-B14F-4D97-AF65-F5344CB8AC3E}">
        <p14:creationId xmlns:p14="http://schemas.microsoft.com/office/powerpoint/2010/main" val="400653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85FF41-50E6-431F-76D7-4E1911E8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T&amp;E Cardholders responsibilities</a:t>
            </a:r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5B3D6FE2-3018-C1FF-68D7-E5B7CA306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960715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28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E6C0C3-A448-4D8B-86C7-3C83B7E4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4AE559-916D-F4F0-B7AE-A08FCF0C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90" y="936568"/>
            <a:ext cx="4590410" cy="4564822"/>
          </a:xfrm>
        </p:spPr>
        <p:txBody>
          <a:bodyPr anchor="t">
            <a:normAutofit/>
          </a:bodyPr>
          <a:lstStyle/>
          <a:p>
            <a:r>
              <a:rPr lang="en-US" sz="3300"/>
              <a:t>Reconciling T&amp;E transactions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326A3-CBDD-4503-8C40-806B4ABF4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10698D-E436-464E-9DE4-F9FB349FD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883AAC-D9B8-0937-F597-33B5DB2B9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023174"/>
              </p:ext>
            </p:extLst>
          </p:nvPr>
        </p:nvGraphicFramePr>
        <p:xfrm>
          <a:off x="6096001" y="457200"/>
          <a:ext cx="5623796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58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B1D5BD-3F96-4106-7446-A416D1DA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2200">
                <a:solidFill>
                  <a:schemeClr val="bg1"/>
                </a:solidFill>
              </a:rPr>
              <a:t>Procurement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C1D79-F063-DE54-668C-0F584FFF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273972" cy="4843462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US" sz="1800"/>
              <a:t>Black </a:t>
            </a:r>
          </a:p>
          <a:p>
            <a:r>
              <a:rPr lang="en-US" sz="1800"/>
              <a:t>New Procurement cards </a:t>
            </a:r>
          </a:p>
          <a:p>
            <a:r>
              <a:rPr lang="en-US" sz="1800"/>
              <a:t>New cards were issued to employees as needed </a:t>
            </a:r>
          </a:p>
          <a:p>
            <a:r>
              <a:rPr lang="en-US" sz="1800"/>
              <a:t>To be used to pay all invoices and larger dollar purchases </a:t>
            </a:r>
          </a:p>
          <a:p>
            <a:r>
              <a:rPr lang="en-US" sz="1800"/>
              <a:t>Limits are customizable and generally higher than the T&amp;E cards </a:t>
            </a:r>
          </a:p>
          <a:p>
            <a:r>
              <a:rPr lang="en-US" sz="1800"/>
              <a:t>Loaded automatically to the Procurement side </a:t>
            </a:r>
          </a:p>
          <a:p>
            <a:r>
              <a:rPr lang="en-US" sz="1800"/>
              <a:t>Transactions can be reconciled as a group if the work tags are the same by verifying them </a:t>
            </a:r>
          </a:p>
          <a:p>
            <a:r>
              <a:rPr lang="en-US" sz="1800"/>
              <a:t>Transactions can be tied to a Purchase Order or a Request</a:t>
            </a:r>
          </a:p>
        </p:txBody>
      </p:sp>
    </p:spTree>
    <p:extLst>
      <p:ext uri="{BB962C8B-B14F-4D97-AF65-F5344CB8AC3E}">
        <p14:creationId xmlns:p14="http://schemas.microsoft.com/office/powerpoint/2010/main" val="1529398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D27BC-B9BD-1540-B69F-A4FCEAB4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68280"/>
            <a:ext cx="3390645" cy="3363597"/>
          </a:xfrm>
        </p:spPr>
        <p:txBody>
          <a:bodyPr>
            <a:norm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</a:rPr>
              <a:t>Reconciling procurement card transactions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DB935726-445A-0A06-B1C8-1D49EECD3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109514"/>
              </p:ext>
            </p:extLst>
          </p:nvPr>
        </p:nvGraphicFramePr>
        <p:xfrm>
          <a:off x="5042922" y="1340004"/>
          <a:ext cx="6468854" cy="452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999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3A4003-1875-46E3-BBC1-9CF42E13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ECF1C-4B20-4CD9-90C7-F85AAB33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57371"/>
            <a:ext cx="12203208" cy="160062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46BEC-0E77-41F0-A7D5-D5B40D225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0517" y="5262916"/>
            <a:ext cx="7751481" cy="11453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4D73B4-F569-4D64-BA77-14454E09F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208" y="5262916"/>
            <a:ext cx="8778690" cy="1595084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31000"/>
                </a:schemeClr>
              </a:gs>
              <a:gs pos="99000">
                <a:schemeClr val="accent5">
                  <a:alpha val="2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437E30-AED3-4732-B13B-17D277D8D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0126" y="5256870"/>
            <a:ext cx="5301872" cy="1600701"/>
          </a:xfrm>
          <a:prstGeom prst="rect">
            <a:avLst/>
          </a:prstGeom>
          <a:gradFill>
            <a:gsLst>
              <a:gs pos="22000">
                <a:schemeClr val="tx2">
                  <a:lumMod val="75000"/>
                  <a:lumOff val="25000"/>
                  <a:alpha val="0"/>
                </a:schemeClr>
              </a:gs>
              <a:gs pos="99000">
                <a:schemeClr val="tx2">
                  <a:lumMod val="75000"/>
                  <a:lumOff val="25000"/>
                  <a:alpha val="6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CE61C-3376-03DE-F28B-FBA8C7A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2884"/>
            <a:ext cx="10698103" cy="82703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Approver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6C1EA-07E5-A929-7C57-804CD4BE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028699"/>
            <a:ext cx="9448799" cy="3600451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/>
              <a:t>Reviewing purchases for propriety and accuracy and ensuring that the business purpose and required documentation are appropriate </a:t>
            </a:r>
          </a:p>
          <a:p>
            <a:pPr>
              <a:lnSpc>
                <a:spcPct val="110000"/>
              </a:lnSpc>
            </a:pPr>
            <a:r>
              <a:rPr lang="en-US" sz="1800"/>
              <a:t>Approvers must login to Workday and approve transactions of their direct reports or transactions charged to their account timely </a:t>
            </a:r>
          </a:p>
          <a:p>
            <a:pPr>
              <a:lnSpc>
                <a:spcPct val="110000"/>
              </a:lnSpc>
            </a:pPr>
            <a:r>
              <a:rPr lang="en-US" sz="1800"/>
              <a:t>Approvers must make sure that all purchases on the card are in accordance with University Policy </a:t>
            </a:r>
          </a:p>
          <a:p>
            <a:pPr>
              <a:lnSpc>
                <a:spcPct val="110000"/>
              </a:lnSpc>
            </a:pPr>
            <a:r>
              <a:rPr lang="en-US" sz="1800"/>
              <a:t>Approvers must confirm that appropriate account codes are used </a:t>
            </a:r>
          </a:p>
          <a:p>
            <a:pPr>
              <a:lnSpc>
                <a:spcPct val="110000"/>
              </a:lnSpc>
            </a:pPr>
            <a:r>
              <a:rPr lang="en-US" sz="1800"/>
              <a:t>Approvers are responsible for notifying the Program administrator of cardholders who are separating from the University. The </a:t>
            </a:r>
            <a:r>
              <a:rPr lang="en-US" sz="1800" i="1"/>
              <a:t>LMU Purchasing Card Surrender Form</a:t>
            </a:r>
            <a:r>
              <a:rPr lang="en-US" sz="1800"/>
              <a:t> should be completed and sign by the Approvers </a:t>
            </a:r>
          </a:p>
        </p:txBody>
      </p:sp>
    </p:spTree>
    <p:extLst>
      <p:ext uri="{BB962C8B-B14F-4D97-AF65-F5344CB8AC3E}">
        <p14:creationId xmlns:p14="http://schemas.microsoft.com/office/powerpoint/2010/main" val="57235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CDE4-CD3F-13CC-7BAA-DA38865B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Cardholder Agreement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50606D-21CE-0142-F1AC-D01B6041A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9748" y="578547"/>
            <a:ext cx="4292470" cy="544977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0B953-DDE8-2DF2-1759-983D9B1A8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hlinkClick r:id="rId3"/>
              </a:rPr>
              <a:t>Cardholder Agreement form</a:t>
            </a:r>
            <a:r>
              <a:rPr lang="en-US" dirty="0"/>
              <a:t> must be filled out and submitted to the Controllers Office before obtaining your card. </a:t>
            </a:r>
          </a:p>
        </p:txBody>
      </p:sp>
    </p:spTree>
    <p:extLst>
      <p:ext uri="{BB962C8B-B14F-4D97-AF65-F5344CB8AC3E}">
        <p14:creationId xmlns:p14="http://schemas.microsoft.com/office/powerpoint/2010/main" val="4276387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3CAAE-BB1F-9B86-8AA3-7E947879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Reconciliation Guides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9CE01F-1663-6990-8F35-9CDC5095A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398866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373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FA96985-DEAC-46A0-B70E-39A7B867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8F7DC0D-FB41-40DE-9A2A-1621F2F26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257371"/>
            <a:ext cx="12192001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C56B1E5-8C40-4B38-9E01-086401F40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477235" y="4347947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3BF372-AF59-4E6A-B507-99714F0DD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756575" y="5257371"/>
            <a:ext cx="10440504" cy="114660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E51228A-E070-4CBB-B003-E1F8EB0AF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5257371"/>
            <a:ext cx="7187949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61AB5B3-299F-402C-A990-BCBB37FE0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995425" y="2267026"/>
            <a:ext cx="1589874" cy="7570564"/>
          </a:xfrm>
          <a:prstGeom prst="rect">
            <a:avLst/>
          </a:prstGeom>
          <a:gradFill>
            <a:gsLst>
              <a:gs pos="16000">
                <a:schemeClr val="accent4">
                  <a:alpha val="0"/>
                </a:schemeClr>
              </a:gs>
              <a:gs pos="99000">
                <a:schemeClr val="accent4">
                  <a:alpha val="39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0CEE6E3-70B6-4693-8985-3413141E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228" y="5257371"/>
            <a:ext cx="8129852" cy="1594273"/>
          </a:xfrm>
          <a:prstGeom prst="rect">
            <a:avLst/>
          </a:prstGeom>
          <a:gradFill>
            <a:gsLst>
              <a:gs pos="22000">
                <a:schemeClr val="accent2">
                  <a:alpha val="6000"/>
                </a:schemeClr>
              </a:gs>
              <a:gs pos="99000">
                <a:schemeClr val="accent2">
                  <a:alpha val="6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D424B-739E-C723-3BCE-3A89E5EA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151" y="5608320"/>
            <a:ext cx="10066709" cy="7984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Workday Support Resources </a:t>
            </a:r>
          </a:p>
        </p:txBody>
      </p:sp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F3F51EF-C413-2910-8890-3CD93C18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13"/>
          <a:stretch/>
        </p:blipFill>
        <p:spPr>
          <a:xfrm>
            <a:off x="1371600" y="-3970"/>
            <a:ext cx="9448800" cy="31742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23B34-02B0-7248-BCB2-844274765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521265"/>
            <a:ext cx="9448800" cy="1839299"/>
          </a:xfrm>
        </p:spPr>
        <p:txBody>
          <a:bodyPr vert="horz" lIns="0" tIns="0" rIns="0" bIns="0" rtlCol="0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100" dirty="0"/>
              <a:t>Within Workday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In-system instructions: Located at the top of certain tasks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Workday support application on Workday homepage contains reference guides for completing Workday tasks 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Email : </a:t>
            </a:r>
            <a:r>
              <a:rPr lang="en-US" sz="1100" b="1" dirty="0">
                <a:hlinkClick r:id="rId3"/>
              </a:rPr>
              <a:t>workday@lmu.edu</a:t>
            </a:r>
            <a:r>
              <a:rPr lang="en-US" sz="1100" b="1" dirty="0"/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/>
              <a:t> </a:t>
            </a:r>
            <a:r>
              <a:rPr lang="en-US" sz="1100" dirty="0"/>
              <a:t>(Your request will be routed appropriately) </a:t>
            </a:r>
            <a:endParaRPr lang="en-US" sz="1100" b="1" dirty="0"/>
          </a:p>
          <a:p>
            <a:pPr>
              <a:lnSpc>
                <a:spcPct val="110000"/>
              </a:lnSpc>
            </a:pPr>
            <a:r>
              <a:rPr lang="en-US" sz="1100" b="1" dirty="0">
                <a:hlinkClick r:id="rId4"/>
              </a:rPr>
              <a:t>P-Card Online Quiz </a:t>
            </a:r>
            <a:endParaRPr lang="en-US" sz="1100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/>
              <a:t>   </a:t>
            </a:r>
            <a:endParaRPr lang="en-US" sz="1100" dirty="0"/>
          </a:p>
          <a:p>
            <a:pPr marL="0" indent="0">
              <a:lnSpc>
                <a:spcPct val="110000"/>
              </a:lnSpc>
              <a:buNone/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64738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94911-1E1E-C03A-3A65-097921BE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3600" dirty="0"/>
              <a:t>General Uses for P-Card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2A1C8-E509-7FA6-8E88-0222F2D0B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4658" y="2431899"/>
            <a:ext cx="2337845" cy="3583940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Subscriptions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Registrations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Retail stores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Grocery stores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FedEx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University Travel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Hotel and Airfare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Travel Meals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02AF5AB-1C71-1A15-3195-4DFFE024118B}"/>
              </a:ext>
            </a:extLst>
          </p:cNvPr>
          <p:cNvSpPr txBox="1">
            <a:spLocks/>
          </p:cNvSpPr>
          <p:nvPr/>
        </p:nvSpPr>
        <p:spPr>
          <a:xfrm>
            <a:off x="3752492" y="2434807"/>
            <a:ext cx="2493708" cy="358394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On Campus Vendors</a:t>
            </a:r>
          </a:p>
          <a:p>
            <a:pPr marL="742950" lvl="1" indent="-228600"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LMU Bookstore </a:t>
            </a:r>
          </a:p>
          <a:p>
            <a:pPr marL="742950" lvl="1" indent="-228600">
              <a:buFont typeface="Arial,Sans-Serif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Sodexo 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LMU Preferred vendors 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 err="1"/>
              <a:t>Sparkletts</a:t>
            </a: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Payment for invoices to vendors who accept a credit card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File:Target logo.svg - Wikimedia Commons">
            <a:extLst>
              <a:ext uri="{FF2B5EF4-FFF2-40B4-BE49-F238E27FC236}">
                <a16:creationId xmlns:a16="http://schemas.microsoft.com/office/drawing/2014/main" id="{0154F50F-1FF3-4A7F-989E-88D5A6BE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443" y="2431899"/>
            <a:ext cx="550937" cy="73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crimson lion | Logo design contest | 99designs">
            <a:extLst>
              <a:ext uri="{FF2B5EF4-FFF2-40B4-BE49-F238E27FC236}">
                <a16:creationId xmlns:a16="http://schemas.microsoft.com/office/drawing/2014/main" id="{2833B6FE-7500-4F1A-8E0C-EA618951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236" y="2728890"/>
            <a:ext cx="1614218" cy="161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ome Water Delivery Service in Southwest | Sparkletts">
            <a:extLst>
              <a:ext uri="{FF2B5EF4-FFF2-40B4-BE49-F238E27FC236}">
                <a16:creationId xmlns:a16="http://schemas.microsoft.com/office/drawing/2014/main" id="{4C719B28-1A1C-417E-8D82-00F0712D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09" y="2619057"/>
            <a:ext cx="1476377" cy="39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FedEx Express.svg - Wikimedia Commons">
            <a:extLst>
              <a:ext uri="{FF2B5EF4-FFF2-40B4-BE49-F238E27FC236}">
                <a16:creationId xmlns:a16="http://schemas.microsoft.com/office/drawing/2014/main" id="{DDEA0C17-8114-410D-91B6-C6B42A36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17" y="3171937"/>
            <a:ext cx="1978063" cy="8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nited Airlines Logo and symbol, meaning, history, PNG">
            <a:extLst>
              <a:ext uri="{FF2B5EF4-FFF2-40B4-BE49-F238E27FC236}">
                <a16:creationId xmlns:a16="http://schemas.microsoft.com/office/drawing/2014/main" id="{5CF780F5-6E8B-4F2B-B54B-9CDDA056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7" y="3960603"/>
            <a:ext cx="1327874" cy="74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Marriott Logo.svg - Wikimedia Commons">
            <a:extLst>
              <a:ext uri="{FF2B5EF4-FFF2-40B4-BE49-F238E27FC236}">
                <a16:creationId xmlns:a16="http://schemas.microsoft.com/office/drawing/2014/main" id="{7C1325F0-986A-4F68-BA76-F14AEB0E6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442" y="4069021"/>
            <a:ext cx="999586" cy="5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Ralphs.svg - Wikimedia Commons">
            <a:extLst>
              <a:ext uri="{FF2B5EF4-FFF2-40B4-BE49-F238E27FC236}">
                <a16:creationId xmlns:a16="http://schemas.microsoft.com/office/drawing/2014/main" id="{D2AB757D-E81F-4B28-934F-C044FB2A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289" y="4182913"/>
            <a:ext cx="999586" cy="3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Sodexo - Wikipedia">
            <a:extLst>
              <a:ext uri="{FF2B5EF4-FFF2-40B4-BE49-F238E27FC236}">
                <a16:creationId xmlns:a16="http://schemas.microsoft.com/office/drawing/2014/main" id="{0FBA255C-FE7B-4BB9-AB0C-ACC8E4291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11" y="2444380"/>
            <a:ext cx="1566333" cy="5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1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18E3-25B5-B12F-B51E-8C42A904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191" y="518437"/>
            <a:ext cx="10241280" cy="1234440"/>
          </a:xfrm>
        </p:spPr>
        <p:txBody>
          <a:bodyPr/>
          <a:lstStyle/>
          <a:p>
            <a:r>
              <a:rPr lang="en-US" dirty="0"/>
              <a:t>Eligibility and Process</a:t>
            </a:r>
          </a:p>
        </p:txBody>
      </p:sp>
      <p:graphicFrame>
        <p:nvGraphicFramePr>
          <p:cNvPr id="290" name="Diagram 290">
            <a:extLst>
              <a:ext uri="{FF2B5EF4-FFF2-40B4-BE49-F238E27FC236}">
                <a16:creationId xmlns:a16="http://schemas.microsoft.com/office/drawing/2014/main" id="{1C87B402-5D82-90F4-8226-D56BEF555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533456"/>
              </p:ext>
            </p:extLst>
          </p:nvPr>
        </p:nvGraphicFramePr>
        <p:xfrm>
          <a:off x="978511" y="2063949"/>
          <a:ext cx="10370849" cy="4097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90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1EEBF-F303-BFD4-703E-A20AAB1C0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Facts about the card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587815B-5B74-156C-4099-4B82C2B7B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912734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923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E9A3A-1A01-6E82-B359-6965021A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1028701"/>
            <a:ext cx="3248863" cy="3020785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</a:rPr>
              <a:t>The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49ACA-20DE-6FF2-A107-EBB8CC8B4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09" y="1028702"/>
            <a:ext cx="6803654" cy="484346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Used just like any other credit card 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Requires activation 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Must be signed </a:t>
            </a:r>
          </a:p>
          <a:p>
            <a:pPr>
              <a:lnSpc>
                <a:spcPct val="110000"/>
              </a:lnSpc>
            </a:pPr>
            <a:r>
              <a:rPr lang="en-US" sz="1500" dirty="0">
                <a:ea typeface="+mn-lt"/>
                <a:cs typeface="+mn-lt"/>
              </a:rPr>
              <a:t>Carries spending limits which are customized to each cardholder's budget responsibilities 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ea typeface="+mn-lt"/>
                <a:cs typeface="+mn-lt"/>
              </a:rPr>
              <a:t>Single transaction limit – Default $1,500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ea typeface="+mn-lt"/>
                <a:cs typeface="+mn-lt"/>
              </a:rPr>
              <a:t>Monthly Spending limit – Default $20,000</a:t>
            </a:r>
          </a:p>
          <a:p>
            <a:pPr lvl="1">
              <a:lnSpc>
                <a:spcPct val="110000"/>
              </a:lnSpc>
            </a:pPr>
            <a:r>
              <a:rPr lang="en-US" sz="1500" b="1" dirty="0">
                <a:ea typeface="+mn-lt"/>
                <a:cs typeface="+mn-lt"/>
              </a:rPr>
              <a:t>Number of transactions per day limit – 12 </a:t>
            </a:r>
            <a:endParaRPr lang="en-US" sz="1500" b="1" dirty="0"/>
          </a:p>
          <a:p>
            <a:pPr>
              <a:lnSpc>
                <a:spcPct val="110000"/>
              </a:lnSpc>
            </a:pPr>
            <a:r>
              <a:rPr lang="en-US" sz="1500" dirty="0"/>
              <a:t>Under no circumstances should a cardholder split transactions to circumvent their spending limit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Should a temporary or permanent increase in the spending limits be required, the cardholder's supervisor should email the P-card Coordinator and/or P-card Administrator with the request 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In case of an emergency for immediate limit increase, call </a:t>
            </a:r>
            <a:r>
              <a:rPr lang="en-US" sz="1500" b="1" dirty="0"/>
              <a:t>(310) 338-2714</a:t>
            </a:r>
            <a:r>
              <a:rPr lang="en-US" sz="1500" dirty="0"/>
              <a:t> so that a Program Administrator may be reached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496713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25996-22D7-311C-15A6-B4234E11E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0126"/>
            <a:ext cx="5268036" cy="1359560"/>
          </a:xfrm>
        </p:spPr>
        <p:txBody>
          <a:bodyPr anchor="b">
            <a:normAutofit/>
          </a:bodyPr>
          <a:lstStyle/>
          <a:p>
            <a:r>
              <a:rPr lang="en-US" dirty="0"/>
              <a:t>Card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A3905-8B2D-F246-0A0E-4850CA5D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721" y="2320424"/>
            <a:ext cx="5268037" cy="3394556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100" dirty="0"/>
              <a:t>Call the number on the back of your card to activate 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Information needed to validate the cardholder could include one of the following: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Complete card number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Business phone number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Date of birth </a:t>
            </a:r>
          </a:p>
          <a:p>
            <a:pPr lvl="1">
              <a:lnSpc>
                <a:spcPct val="110000"/>
              </a:lnSpc>
            </a:pPr>
            <a:r>
              <a:rPr lang="en-US" sz="1100" dirty="0"/>
              <a:t>Last four digits of your social security number </a:t>
            </a:r>
          </a:p>
          <a:p>
            <a:pPr>
              <a:lnSpc>
                <a:spcPct val="110000"/>
              </a:lnSpc>
            </a:pPr>
            <a:r>
              <a:rPr lang="en-US" sz="1100" dirty="0"/>
              <a:t>The address for the card is: </a:t>
            </a:r>
          </a:p>
          <a:p>
            <a:pPr lvl="1">
              <a:lnSpc>
                <a:spcPct val="110000"/>
              </a:lnSpc>
            </a:pPr>
            <a:r>
              <a:rPr lang="en-US" sz="1100" b="1" dirty="0"/>
              <a:t>Loyola Marymount University </a:t>
            </a:r>
          </a:p>
          <a:p>
            <a:pPr lvl="2">
              <a:lnSpc>
                <a:spcPct val="110000"/>
              </a:lnSpc>
            </a:pPr>
            <a:r>
              <a:rPr lang="en-US" sz="1100" dirty="0"/>
              <a:t>1 LMU Drive, Los Angeles, CA 90045 (LMU) </a:t>
            </a:r>
          </a:p>
          <a:p>
            <a:pPr lvl="1">
              <a:lnSpc>
                <a:spcPct val="110000"/>
              </a:lnSpc>
            </a:pPr>
            <a:r>
              <a:rPr lang="en-US" sz="1100" b="1" dirty="0"/>
              <a:t>Loyola Law School</a:t>
            </a:r>
          </a:p>
          <a:p>
            <a:pPr lvl="2">
              <a:lnSpc>
                <a:spcPct val="110000"/>
              </a:lnSpc>
            </a:pPr>
            <a:r>
              <a:rPr lang="en-US" sz="1100" dirty="0"/>
              <a:t>919 Albany Street, Los Angeles, CA 90015 (LLS)</a:t>
            </a:r>
          </a:p>
          <a:p>
            <a:pPr lvl="2">
              <a:lnSpc>
                <a:spcPct val="110000"/>
              </a:lnSpc>
            </a:pPr>
            <a:endParaRPr lang="en-US" sz="1100" dirty="0"/>
          </a:p>
          <a:p>
            <a:pPr marL="914400" lvl="2" indent="0">
              <a:lnSpc>
                <a:spcPct val="110000"/>
              </a:lnSpc>
              <a:buNone/>
            </a:pPr>
            <a:endParaRPr lang="en-US" sz="1100" dirty="0"/>
          </a:p>
          <a:p>
            <a:pPr>
              <a:lnSpc>
                <a:spcPct val="110000"/>
              </a:lnSpc>
            </a:pPr>
            <a:endParaRPr lang="en-US" sz="1100" dirty="0"/>
          </a:p>
        </p:txBody>
      </p:sp>
      <p:pic>
        <p:nvPicPr>
          <p:cNvPr id="13" name="Picture 13" descr="Logo&#10;&#10;Description automatically generated">
            <a:extLst>
              <a:ext uri="{FF2B5EF4-FFF2-40B4-BE49-F238E27FC236}">
                <a16:creationId xmlns:a16="http://schemas.microsoft.com/office/drawing/2014/main" id="{847CF6E0-E656-D272-DBC8-57E02DCB5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42" r="7957" b="-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5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81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04324-6894-1FDF-AF6B-F0D70E26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899" y="918640"/>
            <a:ext cx="5398915" cy="1741434"/>
          </a:xfrm>
        </p:spPr>
        <p:txBody>
          <a:bodyPr anchor="t">
            <a:normAutofit/>
          </a:bodyPr>
          <a:lstStyle/>
          <a:p>
            <a:r>
              <a:rPr lang="en-US"/>
              <a:t>Traveling Abroad</a:t>
            </a:r>
          </a:p>
        </p:txBody>
      </p:sp>
      <p:pic>
        <p:nvPicPr>
          <p:cNvPr id="26" name="Picture 26" descr="Map&#10;&#10;Description automatically generated">
            <a:extLst>
              <a:ext uri="{FF2B5EF4-FFF2-40B4-BE49-F238E27FC236}">
                <a16:creationId xmlns:a16="http://schemas.microsoft.com/office/drawing/2014/main" id="{413A7A20-D7A5-8FE7-9EA8-2889B1AE8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77" r="9464" b="1"/>
          <a:stretch/>
        </p:blipFill>
        <p:spPr>
          <a:xfrm>
            <a:off x="1371600" y="1028701"/>
            <a:ext cx="3876165" cy="433817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BEF70B-1533-07BB-E5D2-0C9740D2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00" y="2999432"/>
            <a:ext cx="5566497" cy="2431549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J.P. Morgan Chase needs to be informed about the cities and countries you will be visiting along with the dates that you will be traveling </a:t>
            </a:r>
          </a:p>
          <a:p>
            <a:pPr lvl="1">
              <a:lnSpc>
                <a:spcPct val="110000"/>
              </a:lnSpc>
            </a:pPr>
            <a:r>
              <a:rPr lang="en-US" sz="1500" i="1"/>
              <a:t>This is to make sure that your P-card is not declined for charges in the foreign country </a:t>
            </a:r>
          </a:p>
          <a:p>
            <a:pPr>
              <a:lnSpc>
                <a:spcPct val="110000"/>
              </a:lnSpc>
            </a:pPr>
            <a:r>
              <a:rPr lang="en-US" sz="1500"/>
              <a:t>J.P. Morgan Chase can be contacted at (800) 270-7760</a:t>
            </a:r>
          </a:p>
          <a:p>
            <a:pPr>
              <a:lnSpc>
                <a:spcPct val="110000"/>
              </a:lnSpc>
            </a:pPr>
            <a:r>
              <a:rPr lang="en-US" sz="1500"/>
              <a:t>The contact number for J.P. Morgan Chase is also located on the back of the P-card</a:t>
            </a:r>
          </a:p>
        </p:txBody>
      </p:sp>
      <p:sp>
        <p:nvSpPr>
          <p:cNvPr id="141" name="Rectangle 83">
            <a:extLst>
              <a:ext uri="{FF2B5EF4-FFF2-40B4-BE49-F238E27FC236}">
                <a16:creationId xmlns:a16="http://schemas.microsoft.com/office/drawing/2014/main" id="{57279BCC-714F-432D-B1E1-DD2CF750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85">
            <a:extLst>
              <a:ext uri="{FF2B5EF4-FFF2-40B4-BE49-F238E27FC236}">
                <a16:creationId xmlns:a16="http://schemas.microsoft.com/office/drawing/2014/main" id="{0D678D00-BED9-4B8A-8AE6-A1050EE5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4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CF361-B239-ED07-C18F-E029A9E71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2140145"/>
          </a:xfrm>
        </p:spPr>
        <p:txBody>
          <a:bodyPr anchor="b">
            <a:normAutofit/>
          </a:bodyPr>
          <a:lstStyle/>
          <a:p>
            <a:r>
              <a:rPr lang="en-US"/>
              <a:t>Personal Use on p-card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983D-D1D7-6CFF-2203-5C87CBA9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43" y="3054545"/>
            <a:ext cx="5704793" cy="256750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No personal charges are allowed on the P-Card 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Failure to comply with the policy and procedures herein will result in suspension or termination of P-Card privileges and may result in disciplinary action 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All transactions are to be submitted with proper documentation 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Deposit the funds with the University Cashier and attach a copy of the deposit slip. Please input Workday Worktags. Mark the transaction personal in Workday, and use expense item/spend category “Personal on credit card” when reconciling the transaction. </a:t>
            </a:r>
          </a:p>
        </p:txBody>
      </p:sp>
      <p:pic>
        <p:nvPicPr>
          <p:cNvPr id="8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0C62D0C6-1ACD-7D32-9CB2-6C2F496DE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2" r="23329" b="2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834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1660</Words>
  <Application>Microsoft Office PowerPoint</Application>
  <PresentationFormat>Widescreen</PresentationFormat>
  <Paragraphs>203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Arial,Sans-Serif</vt:lpstr>
      <vt:lpstr>Avenir Next LT Pro</vt:lpstr>
      <vt:lpstr>GradientRiseVTI</vt:lpstr>
      <vt:lpstr>PowerPoint Presentation</vt:lpstr>
      <vt:lpstr>What is a p-card</vt:lpstr>
      <vt:lpstr>General Uses for P-Card</vt:lpstr>
      <vt:lpstr>Eligibility and Process</vt:lpstr>
      <vt:lpstr>Facts about the card</vt:lpstr>
      <vt:lpstr>The Card</vt:lpstr>
      <vt:lpstr>Card Activation</vt:lpstr>
      <vt:lpstr>Traveling Abroad</vt:lpstr>
      <vt:lpstr>Personal Use on p-card</vt:lpstr>
      <vt:lpstr>Cardholder responsibilities</vt:lpstr>
      <vt:lpstr>Cardholder responsibilities: Fraudulent charges &amp; disputes</vt:lpstr>
      <vt:lpstr>Cardholder responsibilities: review of transactions </vt:lpstr>
      <vt:lpstr>Cardholder responsibilities: Documentation and Support</vt:lpstr>
      <vt:lpstr>PowerPoint Presentation</vt:lpstr>
      <vt:lpstr>Approver Responsibilities</vt:lpstr>
      <vt:lpstr>Links and forms</vt:lpstr>
      <vt:lpstr>LMU credit card overview</vt:lpstr>
      <vt:lpstr>LMu issued cards</vt:lpstr>
      <vt:lpstr>Travel and expenses (T&amp;E)</vt:lpstr>
      <vt:lpstr>T&amp;E Cardholders responsibilities</vt:lpstr>
      <vt:lpstr>Reconciling T&amp;E transactions</vt:lpstr>
      <vt:lpstr>Procurement card</vt:lpstr>
      <vt:lpstr>Reconciling procurement card transactions</vt:lpstr>
      <vt:lpstr>Approver responsibilities</vt:lpstr>
      <vt:lpstr>Cardholder Agreement </vt:lpstr>
      <vt:lpstr>Reconciliation Guides</vt:lpstr>
      <vt:lpstr>Workday Support Resources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Munoz, Mario</dc:creator>
  <cp:lastModifiedBy>Hernandez, Johanna</cp:lastModifiedBy>
  <cp:revision>926</cp:revision>
  <dcterms:created xsi:type="dcterms:W3CDTF">2022-05-11T16:19:12Z</dcterms:created>
  <dcterms:modified xsi:type="dcterms:W3CDTF">2022-11-03T22:41:01Z</dcterms:modified>
</cp:coreProperties>
</file>